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81" r:id="rId2"/>
    <p:sldId id="257" r:id="rId3"/>
    <p:sldId id="258" r:id="rId4"/>
    <p:sldId id="259" r:id="rId5"/>
    <p:sldId id="260" r:id="rId6"/>
    <p:sldId id="261" r:id="rId7"/>
    <p:sldId id="262" r:id="rId8"/>
    <p:sldId id="263" r:id="rId9"/>
    <p:sldId id="264" r:id="rId10"/>
    <p:sldId id="265" r:id="rId11"/>
    <p:sldId id="266" r:id="rId12"/>
    <p:sldId id="267" r:id="rId13"/>
    <p:sldId id="279" r:id="rId14"/>
    <p:sldId id="280" r:id="rId15"/>
  </p:sldIdLst>
  <p:sldSz cx="18288000" cy="10287000"/>
  <p:notesSz cx="9926638" cy="6797675"/>
  <p:embeddedFontLst>
    <p:embeddedFont>
      <p:font typeface="Century Gothic" panose="020B0502020202020204" pitchFamily="34" charset="0"/>
      <p:regular r:id="rId17"/>
      <p:bold r:id="rId18"/>
      <p:italic r:id="rId19"/>
      <p:boldItalic r:id="rId20"/>
    </p:embeddedFont>
    <p:embeddedFont>
      <p:font typeface="Microsoft JhengHei" panose="020B0604030504040204" pitchFamily="34" charset="-120"/>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iYIULEHoErwl+rgRJostD8/NoKO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2" d="100"/>
          <a:sy n="32" d="100"/>
        </p:scale>
        <p:origin x="994" y="53"/>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5.fntdata"/><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38" Type="http://customschemas.google.com/relationships/presentationmetadata" Target="meta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4301543" cy="340933"/>
          </a:xfrm>
          <a:prstGeom prst="rect">
            <a:avLst/>
          </a:prstGeom>
          <a:noFill/>
          <a:ln>
            <a:noFill/>
          </a:ln>
        </p:spPr>
        <p:txBody>
          <a:bodyPr spcFirstLastPara="1" wrap="square" lIns="53500" tIns="26750" rIns="53500" bIns="26750" anchor="t" anchorCtr="0">
            <a:noAutofit/>
          </a:bodyPr>
          <a:lstStyle>
            <a:lvl1pPr lvl="0" algn="l">
              <a:spcBef>
                <a:spcPts val="0"/>
              </a:spcBef>
              <a:spcAft>
                <a:spcPts val="0"/>
              </a:spcAft>
              <a:buSzPts val="1400"/>
              <a:buNone/>
              <a:defRPr sz="7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 name="Google Shape;4;n"/>
          <p:cNvSpPr txBox="1">
            <a:spLocks noGrp="1"/>
          </p:cNvSpPr>
          <p:nvPr>
            <p:ph type="dt" idx="10"/>
          </p:nvPr>
        </p:nvSpPr>
        <p:spPr>
          <a:xfrm>
            <a:off x="5622510" y="0"/>
            <a:ext cx="4301543" cy="340933"/>
          </a:xfrm>
          <a:prstGeom prst="rect">
            <a:avLst/>
          </a:prstGeom>
          <a:noFill/>
          <a:ln>
            <a:noFill/>
          </a:ln>
        </p:spPr>
        <p:txBody>
          <a:bodyPr spcFirstLastPara="1" wrap="square" lIns="53500" tIns="26750" rIns="53500" bIns="26750" anchor="t" anchorCtr="0">
            <a:noAutofit/>
          </a:bodyPr>
          <a:lstStyle>
            <a:lvl1pPr lvl="0" algn="r">
              <a:spcBef>
                <a:spcPts val="0"/>
              </a:spcBef>
              <a:spcAft>
                <a:spcPts val="0"/>
              </a:spcAft>
              <a:buSzPts val="1400"/>
              <a:buNone/>
              <a:defRPr sz="7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 name="Google Shape;5;n"/>
          <p:cNvSpPr>
            <a:spLocks noGrp="1" noRot="1" noChangeAspect="1"/>
          </p:cNvSpPr>
          <p:nvPr>
            <p:ph type="sldImg" idx="3"/>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456743"/>
            <a:ext cx="4301543" cy="340932"/>
          </a:xfrm>
          <a:prstGeom prst="rect">
            <a:avLst/>
          </a:prstGeom>
          <a:noFill/>
          <a:ln>
            <a:noFill/>
          </a:ln>
        </p:spPr>
        <p:txBody>
          <a:bodyPr spcFirstLastPara="1" wrap="square" lIns="53500" tIns="26750" rIns="53500" bIns="26750" anchor="b" anchorCtr="0">
            <a:noAutofit/>
          </a:bodyPr>
          <a:lstStyle>
            <a:lvl1pPr lvl="0" algn="l">
              <a:spcBef>
                <a:spcPts val="0"/>
              </a:spcBef>
              <a:spcAft>
                <a:spcPts val="0"/>
              </a:spcAft>
              <a:buSzPts val="1400"/>
              <a:buNone/>
              <a:defRPr sz="7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n"/>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sz="700"/>
              <a:t>‹#›</a:t>
            </a:fld>
            <a:endParaRPr sz="700"/>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 name="Google Shape;47;p1: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48" name="Google Shape;48;p1: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1</a:t>
            </a:fld>
            <a:endParaRPr/>
          </a:p>
        </p:txBody>
      </p:sp>
    </p:spTree>
    <p:extLst>
      <p:ext uri="{BB962C8B-B14F-4D97-AF65-F5344CB8AC3E}">
        <p14:creationId xmlns:p14="http://schemas.microsoft.com/office/powerpoint/2010/main" val="2597702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0: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8" name="Google Shape;258;p10: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259" name="Google Shape;259;p10: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p11: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8" name="Google Shape;278;p11: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279" name="Google Shape;279;p11: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12: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6" name="Google Shape;306;p12: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307" name="Google Shape;307;p12: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24: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p24: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428" name="Google Shape;428;p24: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Google Shape;447;p25: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8" name="Google Shape;448;p25: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449" name="Google Shape;449;p25: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14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2: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 name="Google Shape;73;p2: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74" name="Google Shape;74;p2: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3: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104" name="Google Shape;104;p3: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4: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116" name="Google Shape;116;p4: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5: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5: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138" name="Google Shape;138;p5: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6: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2" name="Google Shape;152;p6: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153" name="Google Shape;153;p6: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7: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7: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187" name="Google Shape;187;p7: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8: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p8: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201" name="Google Shape;201;p8: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9:notes"/>
          <p:cNvSpPr>
            <a:spLocks noGrp="1" noRot="1" noChangeAspect="1"/>
          </p:cNvSpPr>
          <p:nvPr>
            <p:ph type="sldImg" idx="2"/>
          </p:nvPr>
        </p:nvSpPr>
        <p:spPr>
          <a:xfrm>
            <a:off x="2925763" y="849313"/>
            <a:ext cx="4075112"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8" name="Google Shape;228;p9:notes"/>
          <p:cNvSpPr txBox="1">
            <a:spLocks noGrp="1"/>
          </p:cNvSpPr>
          <p:nvPr>
            <p:ph type="body" idx="1"/>
          </p:nvPr>
        </p:nvSpPr>
        <p:spPr>
          <a:xfrm>
            <a:off x="992664" y="3271906"/>
            <a:ext cx="7941310" cy="2676060"/>
          </a:xfrm>
          <a:prstGeom prst="rect">
            <a:avLst/>
          </a:prstGeom>
          <a:noFill/>
          <a:ln>
            <a:noFill/>
          </a:ln>
        </p:spPr>
        <p:txBody>
          <a:bodyPr spcFirstLastPara="1" wrap="square" lIns="53500" tIns="26750" rIns="53500" bIns="26750" anchor="t" anchorCtr="0">
            <a:noAutofit/>
          </a:bodyPr>
          <a:lstStyle/>
          <a:p>
            <a:pPr marL="0" lvl="0" indent="0" algn="l" rtl="0">
              <a:spcBef>
                <a:spcPts val="0"/>
              </a:spcBef>
              <a:spcAft>
                <a:spcPts val="0"/>
              </a:spcAft>
              <a:buNone/>
            </a:pPr>
            <a:endParaRPr/>
          </a:p>
        </p:txBody>
      </p:sp>
      <p:sp>
        <p:nvSpPr>
          <p:cNvPr id="229" name="Google Shape;229;p9:notes"/>
          <p:cNvSpPr txBox="1">
            <a:spLocks noGrp="1"/>
          </p:cNvSpPr>
          <p:nvPr>
            <p:ph type="sldNum" idx="12"/>
          </p:nvPr>
        </p:nvSpPr>
        <p:spPr>
          <a:xfrm>
            <a:off x="5622510" y="6456743"/>
            <a:ext cx="4301543" cy="340932"/>
          </a:xfrm>
          <a:prstGeom prst="rect">
            <a:avLst/>
          </a:prstGeom>
          <a:noFill/>
          <a:ln>
            <a:noFill/>
          </a:ln>
        </p:spPr>
        <p:txBody>
          <a:bodyPr spcFirstLastPara="1" wrap="square" lIns="53500" tIns="26750" rIns="53500" bIns="26750" anchor="b" anchorCtr="0">
            <a:noAutofit/>
          </a:bodyPr>
          <a:lstStyle/>
          <a:p>
            <a:pPr marL="0" lvl="0" indent="0" algn="r" rtl="0">
              <a:spcBef>
                <a:spcPts val="0"/>
              </a:spcBef>
              <a:spcAft>
                <a:spcPts val="0"/>
              </a:spcAft>
              <a:buNone/>
            </a:pPr>
            <a:fld id="{00000000-1234-1234-1234-123412341234}" type="slidenum">
              <a:rPr lang="ca-E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7"/>
          <p:cNvSpPr txBox="1">
            <a:spLocks noGrp="1"/>
          </p:cNvSpPr>
          <p:nvPr>
            <p:ph type="title"/>
          </p:nvPr>
        </p:nvSpPr>
        <p:spPr>
          <a:xfrm>
            <a:off x="489744" y="-984"/>
            <a:ext cx="14263512" cy="139408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200" b="1" i="0">
                <a:solidFill>
                  <a:srgbClr val="6F2FA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7"/>
          <p:cNvSpPr txBox="1">
            <a:spLocks noGrp="1"/>
          </p:cNvSpPr>
          <p:nvPr>
            <p:ph type="body" idx="1"/>
          </p:nvPr>
        </p:nvSpPr>
        <p:spPr>
          <a:xfrm>
            <a:off x="6850743" y="1732326"/>
            <a:ext cx="10572115" cy="2922904"/>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2500" b="1" i="0">
                <a:solidFill>
                  <a:schemeClr val="dk1"/>
                </a:solidFill>
                <a:latin typeface="Century Gothic"/>
                <a:ea typeface="Century Gothic"/>
                <a:cs typeface="Century Gothic"/>
                <a:sym typeface="Century Gothic"/>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0" name="Google Shape;20;p27"/>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550" b="0" i="0">
                <a:solidFill>
                  <a:srgbClr val="80808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7"/>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7"/>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3"/>
        <p:cNvGrpSpPr/>
        <p:nvPr/>
      </p:nvGrpSpPr>
      <p:grpSpPr>
        <a:xfrm>
          <a:off x="0" y="0"/>
          <a:ext cx="0" cy="0"/>
          <a:chOff x="0" y="0"/>
          <a:chExt cx="0" cy="0"/>
        </a:xfrm>
      </p:grpSpPr>
      <p:sp>
        <p:nvSpPr>
          <p:cNvPr id="24" name="Google Shape;24;p28"/>
          <p:cNvSpPr txBox="1">
            <a:spLocks noGrp="1"/>
          </p:cNvSpPr>
          <p:nvPr>
            <p:ph type="title"/>
          </p:nvPr>
        </p:nvSpPr>
        <p:spPr>
          <a:xfrm>
            <a:off x="489744" y="-984"/>
            <a:ext cx="14263512" cy="139408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200" b="1" i="0">
                <a:solidFill>
                  <a:srgbClr val="6F2FA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8"/>
          <p:cNvSpPr txBox="1">
            <a:spLocks noGrp="1"/>
          </p:cNvSpPr>
          <p:nvPr>
            <p:ph type="body" idx="1"/>
          </p:nvPr>
        </p:nvSpPr>
        <p:spPr>
          <a:xfrm>
            <a:off x="2181893" y="2804881"/>
            <a:ext cx="7153909" cy="5496559"/>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3050" b="1" i="0">
                <a:solidFill>
                  <a:srgbClr val="2A2A2A"/>
                </a:solidFill>
                <a:latin typeface="Calibri"/>
                <a:ea typeface="Calibri"/>
                <a:cs typeface="Calibri"/>
                <a:sym typeface="Calibri"/>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6" name="Google Shape;26;p28"/>
          <p:cNvSpPr txBox="1">
            <a:spLocks noGrp="1"/>
          </p:cNvSpPr>
          <p:nvPr>
            <p:ph type="body" idx="2"/>
          </p:nvPr>
        </p:nvSpPr>
        <p:spPr>
          <a:xfrm>
            <a:off x="9418320" y="2366010"/>
            <a:ext cx="7955280" cy="678942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7" name="Google Shape;27;p28"/>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550" b="0" i="0">
                <a:solidFill>
                  <a:srgbClr val="80808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8"/>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8"/>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0"/>
        <p:cNvGrpSpPr/>
        <p:nvPr/>
      </p:nvGrpSpPr>
      <p:grpSpPr>
        <a:xfrm>
          <a:off x="0" y="0"/>
          <a:ext cx="0" cy="0"/>
          <a:chOff x="0" y="0"/>
          <a:chExt cx="0" cy="0"/>
        </a:xfrm>
      </p:grpSpPr>
      <p:sp>
        <p:nvSpPr>
          <p:cNvPr id="31" name="Google Shape;31;p29"/>
          <p:cNvSpPr txBox="1">
            <a:spLocks noGrp="1"/>
          </p:cNvSpPr>
          <p:nvPr>
            <p:ph type="ctrTitle"/>
          </p:nvPr>
        </p:nvSpPr>
        <p:spPr>
          <a:xfrm>
            <a:off x="1371600" y="3188970"/>
            <a:ext cx="15544800" cy="216027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200" b="1" i="0">
                <a:solidFill>
                  <a:srgbClr val="6F2FA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9"/>
          <p:cNvSpPr txBox="1">
            <a:spLocks noGrp="1"/>
          </p:cNvSpPr>
          <p:nvPr>
            <p:ph type="subTitle" idx="1"/>
          </p:nvPr>
        </p:nvSpPr>
        <p:spPr>
          <a:xfrm>
            <a:off x="2743200" y="5760720"/>
            <a:ext cx="12801600" cy="25717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2500" b="1" i="0">
                <a:solidFill>
                  <a:schemeClr val="dk1"/>
                </a:solidFill>
                <a:latin typeface="Century Gothic"/>
                <a:ea typeface="Century Gothic"/>
                <a:cs typeface="Century Gothic"/>
                <a:sym typeface="Century Gothic"/>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9"/>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550" b="0" i="0">
                <a:solidFill>
                  <a:srgbClr val="80808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29"/>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9"/>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6"/>
        <p:cNvGrpSpPr/>
        <p:nvPr/>
      </p:nvGrpSpPr>
      <p:grpSpPr>
        <a:xfrm>
          <a:off x="0" y="0"/>
          <a:ext cx="0" cy="0"/>
          <a:chOff x="0" y="0"/>
          <a:chExt cx="0" cy="0"/>
        </a:xfrm>
      </p:grpSpPr>
      <p:sp>
        <p:nvSpPr>
          <p:cNvPr id="37" name="Google Shape;37;p30"/>
          <p:cNvSpPr txBox="1">
            <a:spLocks noGrp="1"/>
          </p:cNvSpPr>
          <p:nvPr>
            <p:ph type="title"/>
          </p:nvPr>
        </p:nvSpPr>
        <p:spPr>
          <a:xfrm>
            <a:off x="489744" y="-984"/>
            <a:ext cx="14263512" cy="139408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200" b="1" i="0">
                <a:solidFill>
                  <a:srgbClr val="6F2FA0"/>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30"/>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550" b="0" i="0">
                <a:solidFill>
                  <a:srgbClr val="80808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30"/>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30"/>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1"/>
        <p:cNvGrpSpPr/>
        <p:nvPr/>
      </p:nvGrpSpPr>
      <p:grpSpPr>
        <a:xfrm>
          <a:off x="0" y="0"/>
          <a:ext cx="0" cy="0"/>
          <a:chOff x="0" y="0"/>
          <a:chExt cx="0" cy="0"/>
        </a:xfrm>
      </p:grpSpPr>
      <p:sp>
        <p:nvSpPr>
          <p:cNvPr id="42" name="Google Shape;42;p31"/>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550" b="0" i="0">
                <a:solidFill>
                  <a:srgbClr val="808080"/>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31"/>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31"/>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ca-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6"/>
          <p:cNvSpPr/>
          <p:nvPr/>
        </p:nvSpPr>
        <p:spPr>
          <a:xfrm>
            <a:off x="517192" y="9467274"/>
            <a:ext cx="17280255" cy="27305"/>
          </a:xfrm>
          <a:custGeom>
            <a:avLst/>
            <a:gdLst/>
            <a:ahLst/>
            <a:cxnLst/>
            <a:rect l="l" t="t" r="r" b="b"/>
            <a:pathLst>
              <a:path w="17280255" h="27304" extrusionOk="0">
                <a:moveTo>
                  <a:pt x="17279999" y="26999"/>
                </a:moveTo>
                <a:lnTo>
                  <a:pt x="0" y="26999"/>
                </a:lnTo>
                <a:lnTo>
                  <a:pt x="0" y="0"/>
                </a:lnTo>
                <a:lnTo>
                  <a:pt x="17279999" y="0"/>
                </a:lnTo>
                <a:lnTo>
                  <a:pt x="17279999" y="26999"/>
                </a:lnTo>
                <a:close/>
              </a:path>
            </a:pathLst>
          </a:custGeom>
          <a:solidFill>
            <a:srgbClr val="6F2FA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1" name="Google Shape;11;p26"/>
          <p:cNvSpPr/>
          <p:nvPr/>
        </p:nvSpPr>
        <p:spPr>
          <a:xfrm>
            <a:off x="502444" y="1326165"/>
            <a:ext cx="17280255" cy="108585"/>
          </a:xfrm>
          <a:custGeom>
            <a:avLst/>
            <a:gdLst/>
            <a:ahLst/>
            <a:cxnLst/>
            <a:rect l="l" t="t" r="r" b="b"/>
            <a:pathLst>
              <a:path w="17280255" h="108584" extrusionOk="0">
                <a:moveTo>
                  <a:pt x="17279999" y="107999"/>
                </a:moveTo>
                <a:lnTo>
                  <a:pt x="0" y="107999"/>
                </a:lnTo>
                <a:lnTo>
                  <a:pt x="0" y="0"/>
                </a:lnTo>
                <a:lnTo>
                  <a:pt x="17279999" y="0"/>
                </a:lnTo>
                <a:lnTo>
                  <a:pt x="17279999" y="107999"/>
                </a:lnTo>
                <a:close/>
              </a:path>
            </a:pathLst>
          </a:custGeom>
          <a:solidFill>
            <a:srgbClr val="F4B1B4"/>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 name="Google Shape;12;p26"/>
          <p:cNvSpPr txBox="1">
            <a:spLocks noGrp="1"/>
          </p:cNvSpPr>
          <p:nvPr>
            <p:ph type="title"/>
          </p:nvPr>
        </p:nvSpPr>
        <p:spPr>
          <a:xfrm>
            <a:off x="489744" y="-984"/>
            <a:ext cx="14263512" cy="1394087"/>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4200" b="1" i="0" u="none" strike="noStrike" cap="none">
                <a:solidFill>
                  <a:srgbClr val="6F2FA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6"/>
          <p:cNvSpPr txBox="1">
            <a:spLocks noGrp="1"/>
          </p:cNvSpPr>
          <p:nvPr>
            <p:ph type="body" idx="1"/>
          </p:nvPr>
        </p:nvSpPr>
        <p:spPr>
          <a:xfrm>
            <a:off x="6850743" y="1732326"/>
            <a:ext cx="10572115" cy="2922904"/>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2500" b="1" i="0" u="none" strike="noStrike" cap="none">
                <a:solidFill>
                  <a:schemeClr val="dk1"/>
                </a:solidFill>
                <a:latin typeface="Century Gothic"/>
                <a:ea typeface="Century Gothic"/>
                <a:cs typeface="Century Gothic"/>
                <a:sym typeface="Century Gothic"/>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4" name="Google Shape;14;p26"/>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550" b="0" i="0">
                <a:solidFill>
                  <a:srgbClr val="80808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26"/>
          <p:cNvSpPr txBox="1">
            <a:spLocks noGrp="1"/>
          </p:cNvSpPr>
          <p:nvPr>
            <p:ph type="dt" idx="10"/>
          </p:nvPr>
        </p:nvSpPr>
        <p:spPr>
          <a:xfrm>
            <a:off x="914400" y="9566910"/>
            <a:ext cx="4206240" cy="51435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 name="Google Shape;16;p26"/>
          <p:cNvSpPr txBox="1">
            <a:spLocks noGrp="1"/>
          </p:cNvSpPr>
          <p:nvPr>
            <p:ph type="sldNum" idx="12"/>
          </p:nvPr>
        </p:nvSpPr>
        <p:spPr>
          <a:xfrm>
            <a:off x="13167361" y="9566910"/>
            <a:ext cx="4206240" cy="514350"/>
          </a:xfrm>
          <a:prstGeom prst="rect">
            <a:avLst/>
          </a:prstGeom>
          <a:noFill/>
          <a:ln>
            <a:noFill/>
          </a:ln>
        </p:spPr>
        <p:txBody>
          <a:bodyPr spcFirstLastPara="1" wrap="square" lIns="0" tIns="0" rIns="0" bIns="0" anchor="t" anchorCtr="0">
            <a:spAutoFit/>
          </a:bodyPr>
          <a:lstStyle>
            <a:lvl1pPr lvl="0" indent="0" algn="r">
              <a:spcBef>
                <a:spcPts val="0"/>
              </a:spcBef>
              <a:buNone/>
              <a:defRPr sz="1800">
                <a:solidFill>
                  <a:srgbClr val="888888"/>
                </a:solidFill>
              </a:defRPr>
            </a:lvl1pPr>
            <a:lvl2pPr lvl="1" indent="0" algn="r">
              <a:spcBef>
                <a:spcPts val="0"/>
              </a:spcBef>
              <a:buNone/>
              <a:defRPr sz="1800">
                <a:solidFill>
                  <a:srgbClr val="888888"/>
                </a:solidFill>
              </a:defRPr>
            </a:lvl2pPr>
            <a:lvl3pPr lvl="2" indent="0" algn="r">
              <a:spcBef>
                <a:spcPts val="0"/>
              </a:spcBef>
              <a:buNone/>
              <a:defRPr sz="1800">
                <a:solidFill>
                  <a:srgbClr val="888888"/>
                </a:solidFill>
              </a:defRPr>
            </a:lvl3pPr>
            <a:lvl4pPr lvl="3" indent="0" algn="r">
              <a:spcBef>
                <a:spcPts val="0"/>
              </a:spcBef>
              <a:buNone/>
              <a:defRPr sz="1800">
                <a:solidFill>
                  <a:srgbClr val="888888"/>
                </a:solidFill>
              </a:defRPr>
            </a:lvl4pPr>
            <a:lvl5pPr lvl="4" indent="0" algn="r">
              <a:spcBef>
                <a:spcPts val="0"/>
              </a:spcBef>
              <a:buNone/>
              <a:defRPr sz="1800">
                <a:solidFill>
                  <a:srgbClr val="888888"/>
                </a:solidFill>
              </a:defRPr>
            </a:lvl5pPr>
            <a:lvl6pPr lvl="5" indent="0" algn="r">
              <a:spcBef>
                <a:spcPts val="0"/>
              </a:spcBef>
              <a:buNone/>
              <a:defRPr sz="1800">
                <a:solidFill>
                  <a:srgbClr val="888888"/>
                </a:solidFill>
              </a:defRPr>
            </a:lvl6pPr>
            <a:lvl7pPr lvl="6" indent="0" algn="r">
              <a:spcBef>
                <a:spcPts val="0"/>
              </a:spcBef>
              <a:buNone/>
              <a:defRPr sz="1800">
                <a:solidFill>
                  <a:srgbClr val="888888"/>
                </a:solidFill>
              </a:defRPr>
            </a:lvl7pPr>
            <a:lvl8pPr lvl="7" indent="0" algn="r">
              <a:spcBef>
                <a:spcPts val="0"/>
              </a:spcBef>
              <a:buNone/>
              <a:defRPr sz="1800">
                <a:solidFill>
                  <a:srgbClr val="888888"/>
                </a:solidFill>
              </a:defRPr>
            </a:lvl8pPr>
            <a:lvl9pPr lvl="8" indent="0" algn="r">
              <a:spcBef>
                <a:spcPts val="0"/>
              </a:spcBef>
              <a:buNone/>
              <a:defRPr sz="1800">
                <a:solidFill>
                  <a:srgbClr val="888888"/>
                </a:solidFill>
              </a:defRPr>
            </a:lvl9pPr>
          </a:lstStyle>
          <a:p>
            <a:pPr marL="0" lvl="0" indent="0" algn="r" rtl="0">
              <a:spcBef>
                <a:spcPts val="0"/>
              </a:spcBef>
              <a:spcAft>
                <a:spcPts val="0"/>
              </a:spcAft>
              <a:buNone/>
            </a:pPr>
            <a:fld id="{00000000-1234-1234-1234-123412341234}" type="slidenum">
              <a:rPr lang="ca-E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6.jp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mailto:intervenciocrisi3.igualtat@gencat.cat" TargetMode="External"/><Relationship Id="rId3" Type="http://schemas.openxmlformats.org/officeDocument/2006/relationships/image" Target="../media/image6.jpg"/><Relationship Id="rId7" Type="http://schemas.openxmlformats.org/officeDocument/2006/relationships/hyperlink" Target="mailto:intervenciocrisi2.igualtat@gencat.cat"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mailto:intervenciocrisi1.igualtat@gencat.cat" TargetMode="External"/><Relationship Id="rId11" Type="http://schemas.openxmlformats.org/officeDocument/2006/relationships/hyperlink" Target="mailto:intervenciocrisi6.igualtat@gencat.cat" TargetMode="External"/><Relationship Id="rId5" Type="http://schemas.openxmlformats.org/officeDocument/2006/relationships/image" Target="../media/image24.png"/><Relationship Id="rId10" Type="http://schemas.openxmlformats.org/officeDocument/2006/relationships/hyperlink" Target="mailto:intervenciocrisi5.igualtat@gencat.cat" TargetMode="External"/><Relationship Id="rId4" Type="http://schemas.openxmlformats.org/officeDocument/2006/relationships/image" Target="../media/image23.png"/><Relationship Id="rId9" Type="http://schemas.openxmlformats.org/officeDocument/2006/relationships/hyperlink" Target="mailto:intervenciocrisi4.igualtat@gencat.cat"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26.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grpSp>
        <p:nvGrpSpPr>
          <p:cNvPr id="50" name="Google Shape;50;p1"/>
          <p:cNvGrpSpPr/>
          <p:nvPr/>
        </p:nvGrpSpPr>
        <p:grpSpPr>
          <a:xfrm>
            <a:off x="53936" y="0"/>
            <a:ext cx="18288000" cy="9296176"/>
            <a:chOff x="53936" y="10114"/>
            <a:chExt cx="18288000" cy="9296176"/>
          </a:xfrm>
        </p:grpSpPr>
        <p:sp>
          <p:nvSpPr>
            <p:cNvPr id="51" name="Google Shape;51;p1"/>
            <p:cNvSpPr/>
            <p:nvPr/>
          </p:nvSpPr>
          <p:spPr>
            <a:xfrm>
              <a:off x="53936" y="10114"/>
              <a:ext cx="18288000" cy="8860790"/>
            </a:xfrm>
            <a:custGeom>
              <a:avLst/>
              <a:gdLst/>
              <a:ahLst/>
              <a:cxnLst/>
              <a:rect l="l" t="t" r="r" b="b"/>
              <a:pathLst>
                <a:path w="18288000" h="8860790" extrusionOk="0">
                  <a:moveTo>
                    <a:pt x="18287999" y="8860584"/>
                  </a:moveTo>
                  <a:lnTo>
                    <a:pt x="0" y="8860584"/>
                  </a:lnTo>
                  <a:lnTo>
                    <a:pt x="0" y="0"/>
                  </a:lnTo>
                  <a:lnTo>
                    <a:pt x="18287999" y="0"/>
                  </a:lnTo>
                  <a:lnTo>
                    <a:pt x="18287999" y="8860584"/>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52" name="Google Shape;52;p1"/>
            <p:cNvSpPr/>
            <p:nvPr/>
          </p:nvSpPr>
          <p:spPr>
            <a:xfrm>
              <a:off x="12147057" y="5521690"/>
              <a:ext cx="3792854" cy="3784600"/>
            </a:xfrm>
            <a:custGeom>
              <a:avLst/>
              <a:gdLst/>
              <a:ahLst/>
              <a:cxnLst/>
              <a:rect l="l" t="t" r="r" b="b"/>
              <a:pathLst>
                <a:path w="3792854" h="3784600" extrusionOk="0">
                  <a:moveTo>
                    <a:pt x="2087300" y="12699"/>
                  </a:moveTo>
                  <a:lnTo>
                    <a:pt x="1705404" y="12699"/>
                  </a:lnTo>
                  <a:lnTo>
                    <a:pt x="1752669" y="0"/>
                  </a:lnTo>
                  <a:lnTo>
                    <a:pt x="2040035" y="0"/>
                  </a:lnTo>
                  <a:lnTo>
                    <a:pt x="2087300" y="12699"/>
                  </a:lnTo>
                  <a:close/>
                </a:path>
                <a:path w="3792854" h="3784600" extrusionOk="0">
                  <a:moveTo>
                    <a:pt x="2180800" y="25399"/>
                  </a:moveTo>
                  <a:lnTo>
                    <a:pt x="1611904" y="25399"/>
                  </a:lnTo>
                  <a:lnTo>
                    <a:pt x="1658478" y="12699"/>
                  </a:lnTo>
                  <a:lnTo>
                    <a:pt x="2134227" y="12699"/>
                  </a:lnTo>
                  <a:lnTo>
                    <a:pt x="2180800" y="25399"/>
                  </a:lnTo>
                  <a:close/>
                </a:path>
                <a:path w="3792854" h="3784600" extrusionOk="0">
                  <a:moveTo>
                    <a:pt x="2318263" y="50799"/>
                  </a:moveTo>
                  <a:lnTo>
                    <a:pt x="1474442" y="50799"/>
                  </a:lnTo>
                  <a:lnTo>
                    <a:pt x="1565697" y="25399"/>
                  </a:lnTo>
                  <a:lnTo>
                    <a:pt x="2227007" y="25399"/>
                  </a:lnTo>
                  <a:lnTo>
                    <a:pt x="2318263" y="50799"/>
                  </a:lnTo>
                  <a:close/>
                </a:path>
                <a:path w="3792854" h="3784600" extrusionOk="0">
                  <a:moveTo>
                    <a:pt x="2272833" y="3759199"/>
                  </a:moveTo>
                  <a:lnTo>
                    <a:pt x="1519872" y="3759199"/>
                  </a:lnTo>
                  <a:lnTo>
                    <a:pt x="1253718" y="3682999"/>
                  </a:lnTo>
                  <a:lnTo>
                    <a:pt x="1210958" y="3657599"/>
                  </a:lnTo>
                  <a:lnTo>
                    <a:pt x="1126938" y="3632199"/>
                  </a:lnTo>
                  <a:lnTo>
                    <a:pt x="1085705" y="3606799"/>
                  </a:lnTo>
                  <a:lnTo>
                    <a:pt x="1045011" y="3594099"/>
                  </a:lnTo>
                  <a:lnTo>
                    <a:pt x="965290" y="3543299"/>
                  </a:lnTo>
                  <a:lnTo>
                    <a:pt x="926293" y="3530599"/>
                  </a:lnTo>
                  <a:lnTo>
                    <a:pt x="887891" y="3505199"/>
                  </a:lnTo>
                  <a:lnTo>
                    <a:pt x="850097" y="3479799"/>
                  </a:lnTo>
                  <a:lnTo>
                    <a:pt x="812925" y="3454399"/>
                  </a:lnTo>
                  <a:lnTo>
                    <a:pt x="776391" y="3428999"/>
                  </a:lnTo>
                  <a:lnTo>
                    <a:pt x="740508" y="3403599"/>
                  </a:lnTo>
                  <a:lnTo>
                    <a:pt x="705291" y="3365499"/>
                  </a:lnTo>
                  <a:lnTo>
                    <a:pt x="670753" y="3340099"/>
                  </a:lnTo>
                  <a:lnTo>
                    <a:pt x="636909" y="3314699"/>
                  </a:lnTo>
                  <a:lnTo>
                    <a:pt x="603773" y="3276599"/>
                  </a:lnTo>
                  <a:lnTo>
                    <a:pt x="571360" y="3251199"/>
                  </a:lnTo>
                  <a:lnTo>
                    <a:pt x="539683" y="3225799"/>
                  </a:lnTo>
                  <a:lnTo>
                    <a:pt x="508757" y="3187699"/>
                  </a:lnTo>
                  <a:lnTo>
                    <a:pt x="478596" y="3149599"/>
                  </a:lnTo>
                  <a:lnTo>
                    <a:pt x="449214" y="3124199"/>
                  </a:lnTo>
                  <a:lnTo>
                    <a:pt x="420625" y="3086099"/>
                  </a:lnTo>
                  <a:lnTo>
                    <a:pt x="392845" y="3047999"/>
                  </a:lnTo>
                  <a:lnTo>
                    <a:pt x="365886" y="3009899"/>
                  </a:lnTo>
                  <a:lnTo>
                    <a:pt x="339763" y="2971799"/>
                  </a:lnTo>
                  <a:lnTo>
                    <a:pt x="314490" y="2946399"/>
                  </a:lnTo>
                  <a:lnTo>
                    <a:pt x="290082" y="2908299"/>
                  </a:lnTo>
                  <a:lnTo>
                    <a:pt x="266553" y="2870199"/>
                  </a:lnTo>
                  <a:lnTo>
                    <a:pt x="243916" y="2819399"/>
                  </a:lnTo>
                  <a:lnTo>
                    <a:pt x="222187" y="2781299"/>
                  </a:lnTo>
                  <a:lnTo>
                    <a:pt x="201379" y="2743199"/>
                  </a:lnTo>
                  <a:lnTo>
                    <a:pt x="181507" y="2705099"/>
                  </a:lnTo>
                  <a:lnTo>
                    <a:pt x="162584" y="2666999"/>
                  </a:lnTo>
                  <a:lnTo>
                    <a:pt x="144626" y="2616199"/>
                  </a:lnTo>
                  <a:lnTo>
                    <a:pt x="127646" y="2578099"/>
                  </a:lnTo>
                  <a:lnTo>
                    <a:pt x="111658" y="2539999"/>
                  </a:lnTo>
                  <a:lnTo>
                    <a:pt x="96677" y="2489199"/>
                  </a:lnTo>
                  <a:lnTo>
                    <a:pt x="82717" y="2451099"/>
                  </a:lnTo>
                  <a:lnTo>
                    <a:pt x="69792" y="2400299"/>
                  </a:lnTo>
                  <a:lnTo>
                    <a:pt x="57916" y="2362199"/>
                  </a:lnTo>
                  <a:lnTo>
                    <a:pt x="47104" y="2311399"/>
                  </a:lnTo>
                  <a:lnTo>
                    <a:pt x="37369" y="2273299"/>
                  </a:lnTo>
                  <a:lnTo>
                    <a:pt x="28727" y="2222499"/>
                  </a:lnTo>
                  <a:lnTo>
                    <a:pt x="21191" y="2184399"/>
                  </a:lnTo>
                  <a:lnTo>
                    <a:pt x="14775" y="2133599"/>
                  </a:lnTo>
                  <a:lnTo>
                    <a:pt x="9494" y="2082799"/>
                  </a:lnTo>
                  <a:lnTo>
                    <a:pt x="5361" y="2031999"/>
                  </a:lnTo>
                  <a:lnTo>
                    <a:pt x="2392" y="1993899"/>
                  </a:lnTo>
                  <a:lnTo>
                    <a:pt x="600" y="1943099"/>
                  </a:lnTo>
                  <a:lnTo>
                    <a:pt x="0" y="1892299"/>
                  </a:lnTo>
                  <a:lnTo>
                    <a:pt x="600" y="1841499"/>
                  </a:lnTo>
                  <a:lnTo>
                    <a:pt x="2392" y="1803399"/>
                  </a:lnTo>
                  <a:lnTo>
                    <a:pt x="5361" y="1752599"/>
                  </a:lnTo>
                  <a:lnTo>
                    <a:pt x="9494" y="1701799"/>
                  </a:lnTo>
                  <a:lnTo>
                    <a:pt x="14775" y="1650999"/>
                  </a:lnTo>
                  <a:lnTo>
                    <a:pt x="21191" y="1612899"/>
                  </a:lnTo>
                  <a:lnTo>
                    <a:pt x="28727" y="1562099"/>
                  </a:lnTo>
                  <a:lnTo>
                    <a:pt x="37369" y="1523999"/>
                  </a:lnTo>
                  <a:lnTo>
                    <a:pt x="47104" y="1473199"/>
                  </a:lnTo>
                  <a:lnTo>
                    <a:pt x="57916" y="1422399"/>
                  </a:lnTo>
                  <a:lnTo>
                    <a:pt x="69792" y="1384299"/>
                  </a:lnTo>
                  <a:lnTo>
                    <a:pt x="82717" y="1333499"/>
                  </a:lnTo>
                  <a:lnTo>
                    <a:pt x="96677" y="1295399"/>
                  </a:lnTo>
                  <a:lnTo>
                    <a:pt x="111658" y="1257299"/>
                  </a:lnTo>
                  <a:lnTo>
                    <a:pt x="127646" y="1206499"/>
                  </a:lnTo>
                  <a:lnTo>
                    <a:pt x="144626" y="1168399"/>
                  </a:lnTo>
                  <a:lnTo>
                    <a:pt x="162584" y="1130299"/>
                  </a:lnTo>
                  <a:lnTo>
                    <a:pt x="181507" y="1079499"/>
                  </a:lnTo>
                  <a:lnTo>
                    <a:pt x="201379" y="1041399"/>
                  </a:lnTo>
                  <a:lnTo>
                    <a:pt x="222187" y="1003299"/>
                  </a:lnTo>
                  <a:lnTo>
                    <a:pt x="243916" y="965199"/>
                  </a:lnTo>
                  <a:lnTo>
                    <a:pt x="266553" y="927099"/>
                  </a:lnTo>
                  <a:lnTo>
                    <a:pt x="290082" y="888999"/>
                  </a:lnTo>
                  <a:lnTo>
                    <a:pt x="314490" y="850899"/>
                  </a:lnTo>
                  <a:lnTo>
                    <a:pt x="339763" y="812799"/>
                  </a:lnTo>
                  <a:lnTo>
                    <a:pt x="365886" y="774699"/>
                  </a:lnTo>
                  <a:lnTo>
                    <a:pt x="392845" y="736599"/>
                  </a:lnTo>
                  <a:lnTo>
                    <a:pt x="420625" y="698499"/>
                  </a:lnTo>
                  <a:lnTo>
                    <a:pt x="449214" y="673099"/>
                  </a:lnTo>
                  <a:lnTo>
                    <a:pt x="478596" y="634999"/>
                  </a:lnTo>
                  <a:lnTo>
                    <a:pt x="508757" y="596899"/>
                  </a:lnTo>
                  <a:lnTo>
                    <a:pt x="539683" y="571499"/>
                  </a:lnTo>
                  <a:lnTo>
                    <a:pt x="571360" y="533399"/>
                  </a:lnTo>
                  <a:lnTo>
                    <a:pt x="603773" y="507999"/>
                  </a:lnTo>
                  <a:lnTo>
                    <a:pt x="636909" y="482599"/>
                  </a:lnTo>
                  <a:lnTo>
                    <a:pt x="670753" y="444499"/>
                  </a:lnTo>
                  <a:lnTo>
                    <a:pt x="705291" y="419099"/>
                  </a:lnTo>
                  <a:lnTo>
                    <a:pt x="740508" y="393699"/>
                  </a:lnTo>
                  <a:lnTo>
                    <a:pt x="776391" y="368299"/>
                  </a:lnTo>
                  <a:lnTo>
                    <a:pt x="812925" y="342899"/>
                  </a:lnTo>
                  <a:lnTo>
                    <a:pt x="850097" y="317499"/>
                  </a:lnTo>
                  <a:lnTo>
                    <a:pt x="887891" y="292099"/>
                  </a:lnTo>
                  <a:lnTo>
                    <a:pt x="926293" y="266699"/>
                  </a:lnTo>
                  <a:lnTo>
                    <a:pt x="1004867" y="215899"/>
                  </a:lnTo>
                  <a:lnTo>
                    <a:pt x="1045011" y="203199"/>
                  </a:lnTo>
                  <a:lnTo>
                    <a:pt x="1085705" y="177799"/>
                  </a:lnTo>
                  <a:lnTo>
                    <a:pt x="1126938" y="165099"/>
                  </a:lnTo>
                  <a:lnTo>
                    <a:pt x="1168694" y="139699"/>
                  </a:lnTo>
                  <a:lnTo>
                    <a:pt x="1253718" y="114299"/>
                  </a:lnTo>
                  <a:lnTo>
                    <a:pt x="1296958" y="88899"/>
                  </a:lnTo>
                  <a:lnTo>
                    <a:pt x="1429421" y="50799"/>
                  </a:lnTo>
                  <a:lnTo>
                    <a:pt x="2363283" y="50799"/>
                  </a:lnTo>
                  <a:lnTo>
                    <a:pt x="2495746" y="88899"/>
                  </a:lnTo>
                  <a:lnTo>
                    <a:pt x="2538986" y="114299"/>
                  </a:lnTo>
                  <a:lnTo>
                    <a:pt x="2624010" y="139699"/>
                  </a:lnTo>
                  <a:lnTo>
                    <a:pt x="2665766" y="165099"/>
                  </a:lnTo>
                  <a:lnTo>
                    <a:pt x="2706998" y="177799"/>
                  </a:lnTo>
                  <a:lnTo>
                    <a:pt x="2747693" y="203199"/>
                  </a:lnTo>
                  <a:lnTo>
                    <a:pt x="2787836" y="215899"/>
                  </a:lnTo>
                  <a:lnTo>
                    <a:pt x="2866410" y="266699"/>
                  </a:lnTo>
                  <a:lnTo>
                    <a:pt x="2904813" y="292099"/>
                  </a:lnTo>
                  <a:lnTo>
                    <a:pt x="2942607" y="317499"/>
                  </a:lnTo>
                  <a:lnTo>
                    <a:pt x="2979778" y="342899"/>
                  </a:lnTo>
                  <a:lnTo>
                    <a:pt x="3016312" y="368299"/>
                  </a:lnTo>
                  <a:lnTo>
                    <a:pt x="3052195" y="393699"/>
                  </a:lnTo>
                  <a:lnTo>
                    <a:pt x="3087413" y="419099"/>
                  </a:lnTo>
                  <a:lnTo>
                    <a:pt x="3121950" y="444499"/>
                  </a:lnTo>
                  <a:lnTo>
                    <a:pt x="3155794" y="482599"/>
                  </a:lnTo>
                  <a:lnTo>
                    <a:pt x="3188930" y="507999"/>
                  </a:lnTo>
                  <a:lnTo>
                    <a:pt x="3221343" y="533399"/>
                  </a:lnTo>
                  <a:lnTo>
                    <a:pt x="3253020" y="571499"/>
                  </a:lnTo>
                  <a:lnTo>
                    <a:pt x="3283946" y="596899"/>
                  </a:lnTo>
                  <a:lnTo>
                    <a:pt x="3314107" y="634999"/>
                  </a:lnTo>
                  <a:lnTo>
                    <a:pt x="3343489" y="673099"/>
                  </a:lnTo>
                  <a:lnTo>
                    <a:pt x="3372077" y="698499"/>
                  </a:lnTo>
                  <a:lnTo>
                    <a:pt x="3399858" y="736599"/>
                  </a:lnTo>
                  <a:lnTo>
                    <a:pt x="3426817" y="774699"/>
                  </a:lnTo>
                  <a:lnTo>
                    <a:pt x="3452940" y="812799"/>
                  </a:lnTo>
                  <a:lnTo>
                    <a:pt x="3478212" y="850899"/>
                  </a:lnTo>
                  <a:lnTo>
                    <a:pt x="3502620" y="888999"/>
                  </a:lnTo>
                  <a:lnTo>
                    <a:pt x="3526149" y="927099"/>
                  </a:lnTo>
                  <a:lnTo>
                    <a:pt x="3548786" y="965199"/>
                  </a:lnTo>
                  <a:lnTo>
                    <a:pt x="3570515" y="1003299"/>
                  </a:lnTo>
                  <a:lnTo>
                    <a:pt x="3591323" y="1041399"/>
                  </a:lnTo>
                  <a:lnTo>
                    <a:pt x="3611195" y="1079499"/>
                  </a:lnTo>
                  <a:lnTo>
                    <a:pt x="3630118" y="1130299"/>
                  </a:lnTo>
                  <a:lnTo>
                    <a:pt x="3648076" y="1168399"/>
                  </a:lnTo>
                  <a:lnTo>
                    <a:pt x="3665056" y="1206499"/>
                  </a:lnTo>
                  <a:lnTo>
                    <a:pt x="3681044" y="1257299"/>
                  </a:lnTo>
                  <a:lnTo>
                    <a:pt x="3696025" y="1295399"/>
                  </a:lnTo>
                  <a:lnTo>
                    <a:pt x="3709985" y="1333499"/>
                  </a:lnTo>
                  <a:lnTo>
                    <a:pt x="3722910" y="1384299"/>
                  </a:lnTo>
                  <a:lnTo>
                    <a:pt x="3734786" y="1422399"/>
                  </a:lnTo>
                  <a:lnTo>
                    <a:pt x="3745598" y="1473199"/>
                  </a:lnTo>
                  <a:lnTo>
                    <a:pt x="3755332" y="1523999"/>
                  </a:lnTo>
                  <a:lnTo>
                    <a:pt x="3763975" y="1562099"/>
                  </a:lnTo>
                  <a:lnTo>
                    <a:pt x="3771511" y="1612899"/>
                  </a:lnTo>
                  <a:lnTo>
                    <a:pt x="3777927" y="1650999"/>
                  </a:lnTo>
                  <a:lnTo>
                    <a:pt x="3783208" y="1701799"/>
                  </a:lnTo>
                  <a:lnTo>
                    <a:pt x="3787340" y="1752599"/>
                  </a:lnTo>
                  <a:lnTo>
                    <a:pt x="3790309" y="1803399"/>
                  </a:lnTo>
                  <a:lnTo>
                    <a:pt x="3792101" y="1841499"/>
                  </a:lnTo>
                  <a:lnTo>
                    <a:pt x="3792702" y="1892299"/>
                  </a:lnTo>
                  <a:lnTo>
                    <a:pt x="3792101" y="1943099"/>
                  </a:lnTo>
                  <a:lnTo>
                    <a:pt x="3790309" y="1993899"/>
                  </a:lnTo>
                  <a:lnTo>
                    <a:pt x="3787340" y="2031999"/>
                  </a:lnTo>
                  <a:lnTo>
                    <a:pt x="3783208" y="2082799"/>
                  </a:lnTo>
                  <a:lnTo>
                    <a:pt x="3777927" y="2133599"/>
                  </a:lnTo>
                  <a:lnTo>
                    <a:pt x="3771511" y="2184399"/>
                  </a:lnTo>
                  <a:lnTo>
                    <a:pt x="3763975" y="2222499"/>
                  </a:lnTo>
                  <a:lnTo>
                    <a:pt x="3755332" y="2273299"/>
                  </a:lnTo>
                  <a:lnTo>
                    <a:pt x="3745598" y="2311399"/>
                  </a:lnTo>
                  <a:lnTo>
                    <a:pt x="3734786" y="2362199"/>
                  </a:lnTo>
                  <a:lnTo>
                    <a:pt x="3722910" y="2400299"/>
                  </a:lnTo>
                  <a:lnTo>
                    <a:pt x="3709985" y="2451099"/>
                  </a:lnTo>
                  <a:lnTo>
                    <a:pt x="3696025" y="2489199"/>
                  </a:lnTo>
                  <a:lnTo>
                    <a:pt x="3681044" y="2539999"/>
                  </a:lnTo>
                  <a:lnTo>
                    <a:pt x="3665056" y="2578099"/>
                  </a:lnTo>
                  <a:lnTo>
                    <a:pt x="3648076" y="2616199"/>
                  </a:lnTo>
                  <a:lnTo>
                    <a:pt x="3630118" y="2666999"/>
                  </a:lnTo>
                  <a:lnTo>
                    <a:pt x="3611195" y="2705099"/>
                  </a:lnTo>
                  <a:lnTo>
                    <a:pt x="3591323" y="2743199"/>
                  </a:lnTo>
                  <a:lnTo>
                    <a:pt x="3570515" y="2781299"/>
                  </a:lnTo>
                  <a:lnTo>
                    <a:pt x="3548786" y="2819399"/>
                  </a:lnTo>
                  <a:lnTo>
                    <a:pt x="3526149" y="2870199"/>
                  </a:lnTo>
                  <a:lnTo>
                    <a:pt x="3502620" y="2908299"/>
                  </a:lnTo>
                  <a:lnTo>
                    <a:pt x="3478212" y="2946399"/>
                  </a:lnTo>
                  <a:lnTo>
                    <a:pt x="3452940" y="2971799"/>
                  </a:lnTo>
                  <a:lnTo>
                    <a:pt x="3426817" y="3009899"/>
                  </a:lnTo>
                  <a:lnTo>
                    <a:pt x="3399858" y="3047999"/>
                  </a:lnTo>
                  <a:lnTo>
                    <a:pt x="3372077" y="3086099"/>
                  </a:lnTo>
                  <a:lnTo>
                    <a:pt x="3343489" y="3124199"/>
                  </a:lnTo>
                  <a:lnTo>
                    <a:pt x="3314107" y="3149599"/>
                  </a:lnTo>
                  <a:lnTo>
                    <a:pt x="3283946" y="3187699"/>
                  </a:lnTo>
                  <a:lnTo>
                    <a:pt x="3253020" y="3225799"/>
                  </a:lnTo>
                  <a:lnTo>
                    <a:pt x="3221343" y="3251199"/>
                  </a:lnTo>
                  <a:lnTo>
                    <a:pt x="3188930" y="3276599"/>
                  </a:lnTo>
                  <a:lnTo>
                    <a:pt x="3155794" y="3314699"/>
                  </a:lnTo>
                  <a:lnTo>
                    <a:pt x="3121950" y="3340099"/>
                  </a:lnTo>
                  <a:lnTo>
                    <a:pt x="3087413" y="3365499"/>
                  </a:lnTo>
                  <a:lnTo>
                    <a:pt x="3052195" y="3403599"/>
                  </a:lnTo>
                  <a:lnTo>
                    <a:pt x="3016312" y="3428999"/>
                  </a:lnTo>
                  <a:lnTo>
                    <a:pt x="2979778" y="3454399"/>
                  </a:lnTo>
                  <a:lnTo>
                    <a:pt x="2942607" y="3479799"/>
                  </a:lnTo>
                  <a:lnTo>
                    <a:pt x="2904813" y="3505199"/>
                  </a:lnTo>
                  <a:lnTo>
                    <a:pt x="2866410" y="3530599"/>
                  </a:lnTo>
                  <a:lnTo>
                    <a:pt x="2827413" y="3543299"/>
                  </a:lnTo>
                  <a:lnTo>
                    <a:pt x="2747693" y="3594099"/>
                  </a:lnTo>
                  <a:lnTo>
                    <a:pt x="2706998" y="3606799"/>
                  </a:lnTo>
                  <a:lnTo>
                    <a:pt x="2665766" y="3632199"/>
                  </a:lnTo>
                  <a:lnTo>
                    <a:pt x="2581746" y="3657599"/>
                  </a:lnTo>
                  <a:lnTo>
                    <a:pt x="2538986" y="3682999"/>
                  </a:lnTo>
                  <a:lnTo>
                    <a:pt x="2272833" y="3759199"/>
                  </a:lnTo>
                  <a:close/>
                </a:path>
                <a:path w="3792854" h="3784600" extrusionOk="0">
                  <a:moveTo>
                    <a:pt x="2180800" y="3771899"/>
                  </a:moveTo>
                  <a:lnTo>
                    <a:pt x="1611904" y="3771899"/>
                  </a:lnTo>
                  <a:lnTo>
                    <a:pt x="1565697" y="3759199"/>
                  </a:lnTo>
                  <a:lnTo>
                    <a:pt x="2227007" y="3759199"/>
                  </a:lnTo>
                  <a:lnTo>
                    <a:pt x="2180800" y="3771899"/>
                  </a:lnTo>
                  <a:close/>
                </a:path>
                <a:path w="3792854" h="3784600" extrusionOk="0">
                  <a:moveTo>
                    <a:pt x="2087300" y="3784599"/>
                  </a:moveTo>
                  <a:lnTo>
                    <a:pt x="1705404" y="3784599"/>
                  </a:lnTo>
                  <a:lnTo>
                    <a:pt x="1658478" y="3771899"/>
                  </a:lnTo>
                  <a:lnTo>
                    <a:pt x="2134227" y="3771899"/>
                  </a:lnTo>
                  <a:lnTo>
                    <a:pt x="2087300" y="3784599"/>
                  </a:lnTo>
                  <a:close/>
                </a:path>
              </a:pathLst>
            </a:custGeom>
            <a:solidFill>
              <a:srgbClr val="562263">
                <a:alpha val="7882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53" name="Google Shape;53;p1"/>
            <p:cNvSpPr/>
            <p:nvPr/>
          </p:nvSpPr>
          <p:spPr>
            <a:xfrm>
              <a:off x="5136331" y="5936745"/>
              <a:ext cx="9309011" cy="1426845"/>
            </a:xfrm>
            <a:custGeom>
              <a:avLst/>
              <a:gdLst/>
              <a:ahLst/>
              <a:cxnLst/>
              <a:rect l="l" t="t" r="r" b="b"/>
              <a:pathLst>
                <a:path w="7011034" h="319404" extrusionOk="0">
                  <a:moveTo>
                    <a:pt x="7010677" y="318893"/>
                  </a:moveTo>
                  <a:lnTo>
                    <a:pt x="0" y="318893"/>
                  </a:lnTo>
                  <a:lnTo>
                    <a:pt x="0" y="0"/>
                  </a:lnTo>
                  <a:lnTo>
                    <a:pt x="7010677" y="0"/>
                  </a:lnTo>
                  <a:lnTo>
                    <a:pt x="7010677" y="318893"/>
                  </a:lnTo>
                  <a:close/>
                </a:path>
              </a:pathLst>
            </a:custGeom>
            <a:solidFill>
              <a:srgbClr val="FF112D">
                <a:alpha val="69803"/>
              </a:srgbClr>
            </a:solidFill>
            <a:ln>
              <a:noFill/>
            </a:ln>
          </p:spPr>
          <p:txBody>
            <a:bodyPr spcFirstLastPara="1" wrap="square" lIns="0" tIns="0" rIns="0" bIns="0" anchor="t" anchorCtr="0">
              <a:noAutofit/>
            </a:bodyPr>
            <a:lstStyle/>
            <a:p>
              <a:pPr marL="0" lvl="0" indent="0" algn="l" rtl="0">
                <a:spcBef>
                  <a:spcPts val="0"/>
                </a:spcBef>
                <a:spcAft>
                  <a:spcPts val="0"/>
                </a:spcAft>
                <a:buNone/>
              </a:pPr>
              <a:r>
                <a:rPr lang="ca-ES" sz="2800" dirty="0">
                  <a:solidFill>
                    <a:srgbClr val="FFFFFF"/>
                  </a:solidFill>
                  <a:sym typeface="Calibri"/>
                </a:rPr>
                <a:t>SESSIÓ DE TREBALL</a:t>
              </a:r>
            </a:p>
            <a:p>
              <a:pPr marL="0" lvl="0" indent="0" algn="l" rtl="0">
                <a:spcBef>
                  <a:spcPts val="0"/>
                </a:spcBef>
                <a:spcAft>
                  <a:spcPts val="0"/>
                </a:spcAft>
                <a:buNone/>
              </a:pPr>
              <a:endParaRPr lang="ca-ES" sz="2800" dirty="0">
                <a:solidFill>
                  <a:srgbClr val="FFFFFF"/>
                </a:solidFill>
                <a:sym typeface="Calibri"/>
              </a:endParaRPr>
            </a:p>
            <a:p>
              <a:pPr marL="0" lvl="0" indent="0" algn="l" rtl="0">
                <a:spcBef>
                  <a:spcPts val="0"/>
                </a:spcBef>
                <a:spcAft>
                  <a:spcPts val="0"/>
                </a:spcAft>
                <a:buNone/>
              </a:pPr>
              <a:r>
                <a:rPr lang="ca-ES" sz="2800" dirty="0">
                  <a:solidFill>
                    <a:srgbClr val="FFFFFF"/>
                  </a:solidFill>
                  <a:sym typeface="Calibri"/>
                </a:rPr>
                <a:t>Figueres, 16 de desembre de 2025</a:t>
              </a:r>
            </a:p>
            <a:p>
              <a:pPr marL="0" lvl="0" indent="0" algn="l" rtl="0">
                <a:spcBef>
                  <a:spcPts val="0"/>
                </a:spcBef>
                <a:spcAft>
                  <a:spcPts val="0"/>
                </a:spcAft>
                <a:buNone/>
              </a:pPr>
              <a:endParaRPr lang="ca-ES" sz="2800" dirty="0">
                <a:solidFill>
                  <a:srgbClr val="FFFFFF"/>
                </a:solidFill>
              </a:endParaRPr>
            </a:p>
            <a:p>
              <a:pPr marL="0" lvl="0" indent="0" algn="l" rtl="0">
                <a:spcBef>
                  <a:spcPts val="0"/>
                </a:spcBef>
                <a:spcAft>
                  <a:spcPts val="0"/>
                </a:spcAft>
                <a:buNone/>
              </a:pPr>
              <a:endParaRPr sz="1800" dirty="0"/>
            </a:p>
          </p:txBody>
        </p:sp>
      </p:grpSp>
      <p:grpSp>
        <p:nvGrpSpPr>
          <p:cNvPr id="55" name="Google Shape;55;p1"/>
          <p:cNvGrpSpPr/>
          <p:nvPr/>
        </p:nvGrpSpPr>
        <p:grpSpPr>
          <a:xfrm>
            <a:off x="53936" y="0"/>
            <a:ext cx="14208554" cy="8836456"/>
            <a:chOff x="53936" y="0"/>
            <a:chExt cx="14208554" cy="8836456"/>
          </a:xfrm>
        </p:grpSpPr>
        <p:sp>
          <p:nvSpPr>
            <p:cNvPr id="56" name="Google Shape;56;p1"/>
            <p:cNvSpPr/>
            <p:nvPr/>
          </p:nvSpPr>
          <p:spPr>
            <a:xfrm>
              <a:off x="53936" y="7055281"/>
              <a:ext cx="5048250" cy="1781175"/>
            </a:xfrm>
            <a:custGeom>
              <a:avLst/>
              <a:gdLst/>
              <a:ahLst/>
              <a:cxnLst/>
              <a:rect l="l" t="t" r="r" b="b"/>
              <a:pathLst>
                <a:path w="5048250" h="1781175" extrusionOk="0">
                  <a:moveTo>
                    <a:pt x="188810" y="249034"/>
                  </a:moveTo>
                  <a:lnTo>
                    <a:pt x="150215" y="220967"/>
                  </a:lnTo>
                  <a:lnTo>
                    <a:pt x="111747" y="193459"/>
                  </a:lnTo>
                  <a:lnTo>
                    <a:pt x="73482" y="166497"/>
                  </a:lnTo>
                  <a:lnTo>
                    <a:pt x="35509" y="140131"/>
                  </a:lnTo>
                  <a:lnTo>
                    <a:pt x="0" y="191731"/>
                  </a:lnTo>
                  <a:lnTo>
                    <a:pt x="37833" y="218059"/>
                  </a:lnTo>
                  <a:lnTo>
                    <a:pt x="75768" y="244881"/>
                  </a:lnTo>
                  <a:lnTo>
                    <a:pt x="113842" y="272161"/>
                  </a:lnTo>
                  <a:lnTo>
                    <a:pt x="152120" y="299885"/>
                  </a:lnTo>
                  <a:lnTo>
                    <a:pt x="188810" y="249034"/>
                  </a:lnTo>
                  <a:close/>
                </a:path>
                <a:path w="5048250" h="1781175" extrusionOk="0">
                  <a:moveTo>
                    <a:pt x="439127" y="439305"/>
                  </a:moveTo>
                  <a:lnTo>
                    <a:pt x="401929" y="409727"/>
                  </a:lnTo>
                  <a:lnTo>
                    <a:pt x="364858" y="380466"/>
                  </a:lnTo>
                  <a:lnTo>
                    <a:pt x="327939" y="351688"/>
                  </a:lnTo>
                  <a:lnTo>
                    <a:pt x="291172" y="323494"/>
                  </a:lnTo>
                  <a:lnTo>
                    <a:pt x="252425" y="373392"/>
                  </a:lnTo>
                  <a:lnTo>
                    <a:pt x="289140" y="401485"/>
                  </a:lnTo>
                  <a:lnTo>
                    <a:pt x="325920" y="430034"/>
                  </a:lnTo>
                  <a:lnTo>
                    <a:pt x="362775" y="458939"/>
                  </a:lnTo>
                  <a:lnTo>
                    <a:pt x="399732" y="488124"/>
                  </a:lnTo>
                  <a:lnTo>
                    <a:pt x="439127" y="439305"/>
                  </a:lnTo>
                  <a:close/>
                </a:path>
                <a:path w="5048250" h="1781175" extrusionOk="0">
                  <a:moveTo>
                    <a:pt x="676465" y="639635"/>
                  </a:moveTo>
                  <a:lnTo>
                    <a:pt x="659777" y="625525"/>
                  </a:lnTo>
                  <a:lnTo>
                    <a:pt x="642493" y="610057"/>
                  </a:lnTo>
                  <a:lnTo>
                    <a:pt x="624865" y="593826"/>
                  </a:lnTo>
                  <a:lnTo>
                    <a:pt x="607199" y="577405"/>
                  </a:lnTo>
                  <a:lnTo>
                    <a:pt x="539242" y="517321"/>
                  </a:lnTo>
                  <a:lnTo>
                    <a:pt x="495973" y="567029"/>
                  </a:lnTo>
                  <a:lnTo>
                    <a:pt x="566407" y="626351"/>
                  </a:lnTo>
                  <a:lnTo>
                    <a:pt x="583831" y="642188"/>
                  </a:lnTo>
                  <a:lnTo>
                    <a:pt x="601332" y="657936"/>
                  </a:lnTo>
                  <a:lnTo>
                    <a:pt x="618756" y="673569"/>
                  </a:lnTo>
                  <a:lnTo>
                    <a:pt x="636003" y="689114"/>
                  </a:lnTo>
                  <a:lnTo>
                    <a:pt x="676465" y="639635"/>
                  </a:lnTo>
                  <a:close/>
                </a:path>
                <a:path w="5048250" h="1781175" extrusionOk="0">
                  <a:moveTo>
                    <a:pt x="916622" y="843407"/>
                  </a:moveTo>
                  <a:lnTo>
                    <a:pt x="880059" y="815632"/>
                  </a:lnTo>
                  <a:lnTo>
                    <a:pt x="843978" y="786803"/>
                  </a:lnTo>
                  <a:lnTo>
                    <a:pt x="808189" y="757110"/>
                  </a:lnTo>
                  <a:lnTo>
                    <a:pt x="772528" y="726719"/>
                  </a:lnTo>
                  <a:lnTo>
                    <a:pt x="728941" y="775881"/>
                  </a:lnTo>
                  <a:lnTo>
                    <a:pt x="766000" y="805865"/>
                  </a:lnTo>
                  <a:lnTo>
                    <a:pt x="802360" y="835596"/>
                  </a:lnTo>
                  <a:lnTo>
                    <a:pt x="838276" y="865035"/>
                  </a:lnTo>
                  <a:lnTo>
                    <a:pt x="874001" y="894181"/>
                  </a:lnTo>
                  <a:lnTo>
                    <a:pt x="916622" y="843407"/>
                  </a:lnTo>
                  <a:close/>
                </a:path>
                <a:path w="5048250" h="1781175" extrusionOk="0">
                  <a:moveTo>
                    <a:pt x="1155623" y="1033195"/>
                  </a:moveTo>
                  <a:lnTo>
                    <a:pt x="1119276" y="1006373"/>
                  </a:lnTo>
                  <a:lnTo>
                    <a:pt x="1082700" y="978877"/>
                  </a:lnTo>
                  <a:lnTo>
                    <a:pt x="1045895" y="950683"/>
                  </a:lnTo>
                  <a:lnTo>
                    <a:pt x="1008875" y="921791"/>
                  </a:lnTo>
                  <a:lnTo>
                    <a:pt x="969810" y="971156"/>
                  </a:lnTo>
                  <a:lnTo>
                    <a:pt x="1007300" y="1000302"/>
                  </a:lnTo>
                  <a:lnTo>
                    <a:pt x="1044473" y="1028827"/>
                  </a:lnTo>
                  <a:lnTo>
                    <a:pt x="1081379" y="1056678"/>
                  </a:lnTo>
                  <a:lnTo>
                    <a:pt x="1118069" y="1083843"/>
                  </a:lnTo>
                  <a:lnTo>
                    <a:pt x="1155623" y="1033195"/>
                  </a:lnTo>
                  <a:close/>
                </a:path>
                <a:path w="5048250" h="1781175" extrusionOk="0">
                  <a:moveTo>
                    <a:pt x="1406423" y="1208506"/>
                  </a:moveTo>
                  <a:lnTo>
                    <a:pt x="1368450" y="1183767"/>
                  </a:lnTo>
                  <a:lnTo>
                    <a:pt x="1330325" y="1158303"/>
                  </a:lnTo>
                  <a:lnTo>
                    <a:pt x="1292021" y="1132116"/>
                  </a:lnTo>
                  <a:lnTo>
                    <a:pt x="1253566" y="1105204"/>
                  </a:lnTo>
                  <a:lnTo>
                    <a:pt x="1217193" y="1156589"/>
                  </a:lnTo>
                  <a:lnTo>
                    <a:pt x="1256296" y="1183665"/>
                  </a:lnTo>
                  <a:lnTo>
                    <a:pt x="1295171" y="1210056"/>
                  </a:lnTo>
                  <a:lnTo>
                    <a:pt x="1333792" y="1235773"/>
                  </a:lnTo>
                  <a:lnTo>
                    <a:pt x="1372095" y="1260856"/>
                  </a:lnTo>
                  <a:lnTo>
                    <a:pt x="1406423" y="1208506"/>
                  </a:lnTo>
                  <a:close/>
                </a:path>
                <a:path w="5048250" h="1781175" extrusionOk="0">
                  <a:moveTo>
                    <a:pt x="1668640" y="1365148"/>
                  </a:moveTo>
                  <a:lnTo>
                    <a:pt x="1629181" y="1343393"/>
                  </a:lnTo>
                  <a:lnTo>
                    <a:pt x="1589455" y="1320761"/>
                  </a:lnTo>
                  <a:lnTo>
                    <a:pt x="1549514" y="1297305"/>
                  </a:lnTo>
                  <a:lnTo>
                    <a:pt x="1509382" y="1273060"/>
                  </a:lnTo>
                  <a:lnTo>
                    <a:pt x="1476565" y="1326692"/>
                  </a:lnTo>
                  <a:lnTo>
                    <a:pt x="1516303" y="1351432"/>
                  </a:lnTo>
                  <a:lnTo>
                    <a:pt x="1556994" y="1375105"/>
                  </a:lnTo>
                  <a:lnTo>
                    <a:pt x="1597875" y="1397977"/>
                  </a:lnTo>
                  <a:lnTo>
                    <a:pt x="1638211" y="1420279"/>
                  </a:lnTo>
                  <a:lnTo>
                    <a:pt x="1668640" y="1365148"/>
                  </a:lnTo>
                  <a:close/>
                </a:path>
                <a:path w="5048250" h="1781175" extrusionOk="0">
                  <a:moveTo>
                    <a:pt x="1943989" y="1496225"/>
                  </a:moveTo>
                  <a:lnTo>
                    <a:pt x="1902879" y="1477568"/>
                  </a:lnTo>
                  <a:lnTo>
                    <a:pt x="1861312" y="1458175"/>
                  </a:lnTo>
                  <a:lnTo>
                    <a:pt x="1819643" y="1438148"/>
                  </a:lnTo>
                  <a:lnTo>
                    <a:pt x="1778215" y="1417624"/>
                  </a:lnTo>
                  <a:lnTo>
                    <a:pt x="1749513" y="1473174"/>
                  </a:lnTo>
                  <a:lnTo>
                    <a:pt x="1791830" y="1494447"/>
                  </a:lnTo>
                  <a:lnTo>
                    <a:pt x="1834146" y="1514906"/>
                  </a:lnTo>
                  <a:lnTo>
                    <a:pt x="1876386" y="1534566"/>
                  </a:lnTo>
                  <a:lnTo>
                    <a:pt x="1918512" y="1553476"/>
                  </a:lnTo>
                  <a:lnTo>
                    <a:pt x="1943989" y="1496225"/>
                  </a:lnTo>
                  <a:close/>
                </a:path>
                <a:path w="5048250" h="1781175" extrusionOk="0">
                  <a:moveTo>
                    <a:pt x="2226678" y="1606702"/>
                  </a:moveTo>
                  <a:lnTo>
                    <a:pt x="2183892" y="1592364"/>
                  </a:lnTo>
                  <a:lnTo>
                    <a:pt x="2140712" y="1577162"/>
                  </a:lnTo>
                  <a:lnTo>
                    <a:pt x="2097379" y="1561223"/>
                  </a:lnTo>
                  <a:lnTo>
                    <a:pt x="2054098" y="1544713"/>
                  </a:lnTo>
                  <a:lnTo>
                    <a:pt x="2030666" y="1602930"/>
                  </a:lnTo>
                  <a:lnTo>
                    <a:pt x="2074926" y="1619948"/>
                  </a:lnTo>
                  <a:lnTo>
                    <a:pt x="2119299" y="1636268"/>
                  </a:lnTo>
                  <a:lnTo>
                    <a:pt x="2163457" y="1651774"/>
                  </a:lnTo>
                  <a:lnTo>
                    <a:pt x="2207031" y="1666303"/>
                  </a:lnTo>
                  <a:lnTo>
                    <a:pt x="2226678" y="1606702"/>
                  </a:lnTo>
                  <a:close/>
                </a:path>
                <a:path w="5048250" h="1781175" extrusionOk="0">
                  <a:moveTo>
                    <a:pt x="2519642" y="1680870"/>
                  </a:moveTo>
                  <a:lnTo>
                    <a:pt x="2476119" y="1672755"/>
                  </a:lnTo>
                  <a:lnTo>
                    <a:pt x="2431923" y="1663407"/>
                  </a:lnTo>
                  <a:lnTo>
                    <a:pt x="2387409" y="1652854"/>
                  </a:lnTo>
                  <a:lnTo>
                    <a:pt x="2342959" y="1641182"/>
                  </a:lnTo>
                  <a:lnTo>
                    <a:pt x="2326221" y="1701952"/>
                  </a:lnTo>
                  <a:lnTo>
                    <a:pt x="2372207" y="1713826"/>
                  </a:lnTo>
                  <a:lnTo>
                    <a:pt x="2418118" y="1724787"/>
                  </a:lnTo>
                  <a:lnTo>
                    <a:pt x="2463838" y="1734756"/>
                  </a:lnTo>
                  <a:lnTo>
                    <a:pt x="2509266" y="1743671"/>
                  </a:lnTo>
                  <a:lnTo>
                    <a:pt x="2519642" y="1680870"/>
                  </a:lnTo>
                  <a:close/>
                </a:path>
                <a:path w="5048250" h="1781175" extrusionOk="0">
                  <a:moveTo>
                    <a:pt x="2821597" y="1716582"/>
                  </a:moveTo>
                  <a:lnTo>
                    <a:pt x="2776766" y="1714322"/>
                  </a:lnTo>
                  <a:lnTo>
                    <a:pt x="2731376" y="1710893"/>
                  </a:lnTo>
                  <a:lnTo>
                    <a:pt x="2685580" y="1706333"/>
                  </a:lnTo>
                  <a:lnTo>
                    <a:pt x="2639530" y="1700695"/>
                  </a:lnTo>
                  <a:lnTo>
                    <a:pt x="2631617" y="1762721"/>
                  </a:lnTo>
                  <a:lnTo>
                    <a:pt x="2678328" y="1768627"/>
                  </a:lnTo>
                  <a:lnTo>
                    <a:pt x="2725140" y="1773301"/>
                  </a:lnTo>
                  <a:lnTo>
                    <a:pt x="2772054" y="1776768"/>
                  </a:lnTo>
                  <a:lnTo>
                    <a:pt x="2819069" y="1779016"/>
                  </a:lnTo>
                  <a:lnTo>
                    <a:pt x="2821597" y="1716582"/>
                  </a:lnTo>
                  <a:close/>
                </a:path>
                <a:path w="5048250" h="1781175" extrusionOk="0">
                  <a:moveTo>
                    <a:pt x="3131794" y="1767103"/>
                  </a:moveTo>
                  <a:lnTo>
                    <a:pt x="3124200" y="1704924"/>
                  </a:lnTo>
                  <a:lnTo>
                    <a:pt x="3079331" y="1709864"/>
                  </a:lnTo>
                  <a:lnTo>
                    <a:pt x="3033928" y="1713674"/>
                  </a:lnTo>
                  <a:lnTo>
                    <a:pt x="2988170" y="1716468"/>
                  </a:lnTo>
                  <a:lnTo>
                    <a:pt x="2942259" y="1718310"/>
                  </a:lnTo>
                  <a:lnTo>
                    <a:pt x="2944253" y="1780946"/>
                  </a:lnTo>
                  <a:lnTo>
                    <a:pt x="2991281" y="1779282"/>
                  </a:lnTo>
                  <a:lnTo>
                    <a:pt x="3038208" y="1776412"/>
                  </a:lnTo>
                  <a:lnTo>
                    <a:pt x="3085046" y="1772361"/>
                  </a:lnTo>
                  <a:lnTo>
                    <a:pt x="3131794" y="1767103"/>
                  </a:lnTo>
                  <a:close/>
                </a:path>
                <a:path w="5048250" h="1781175" extrusionOk="0">
                  <a:moveTo>
                    <a:pt x="3437928" y="1701939"/>
                  </a:moveTo>
                  <a:lnTo>
                    <a:pt x="3419792" y="1641754"/>
                  </a:lnTo>
                  <a:lnTo>
                    <a:pt x="3376142" y="1654314"/>
                  </a:lnTo>
                  <a:lnTo>
                    <a:pt x="3331972" y="1665897"/>
                  </a:lnTo>
                  <a:lnTo>
                    <a:pt x="3287547" y="1676387"/>
                  </a:lnTo>
                  <a:lnTo>
                    <a:pt x="3243148" y="1685683"/>
                  </a:lnTo>
                  <a:lnTo>
                    <a:pt x="3254933" y="1747520"/>
                  </a:lnTo>
                  <a:lnTo>
                    <a:pt x="3300793" y="1737880"/>
                  </a:lnTo>
                  <a:lnTo>
                    <a:pt x="3346323" y="1727276"/>
                  </a:lnTo>
                  <a:lnTo>
                    <a:pt x="3391916" y="1715389"/>
                  </a:lnTo>
                  <a:lnTo>
                    <a:pt x="3437928" y="1701939"/>
                  </a:lnTo>
                  <a:close/>
                </a:path>
                <a:path w="5048250" h="1781175" extrusionOk="0">
                  <a:moveTo>
                    <a:pt x="3728339" y="1585404"/>
                  </a:moveTo>
                  <a:lnTo>
                    <a:pt x="3698710" y="1529245"/>
                  </a:lnTo>
                  <a:lnTo>
                    <a:pt x="3657435" y="1549171"/>
                  </a:lnTo>
                  <a:lnTo>
                    <a:pt x="3615740" y="1568056"/>
                  </a:lnTo>
                  <a:lnTo>
                    <a:pt x="3573792" y="1585849"/>
                  </a:lnTo>
                  <a:lnTo>
                    <a:pt x="3531781" y="1602511"/>
                  </a:lnTo>
                  <a:lnTo>
                    <a:pt x="3554641" y="1662036"/>
                  </a:lnTo>
                  <a:lnTo>
                    <a:pt x="3598799" y="1644573"/>
                  </a:lnTo>
                  <a:lnTo>
                    <a:pt x="3642474" y="1625981"/>
                  </a:lnTo>
                  <a:lnTo>
                    <a:pt x="3685654" y="1606257"/>
                  </a:lnTo>
                  <a:lnTo>
                    <a:pt x="3728339" y="1585404"/>
                  </a:lnTo>
                  <a:close/>
                </a:path>
                <a:path w="5048250" h="1781175" extrusionOk="0">
                  <a:moveTo>
                    <a:pt x="3996398" y="1425905"/>
                  </a:moveTo>
                  <a:lnTo>
                    <a:pt x="3960114" y="1374508"/>
                  </a:lnTo>
                  <a:lnTo>
                    <a:pt x="3922382" y="1400340"/>
                  </a:lnTo>
                  <a:lnTo>
                    <a:pt x="3884409" y="1424876"/>
                  </a:lnTo>
                  <a:lnTo>
                    <a:pt x="3806202" y="1472907"/>
                  </a:lnTo>
                  <a:lnTo>
                    <a:pt x="3838727" y="1526590"/>
                  </a:lnTo>
                  <a:lnTo>
                    <a:pt x="3872534" y="1506093"/>
                  </a:lnTo>
                  <a:lnTo>
                    <a:pt x="3903853" y="1486738"/>
                  </a:lnTo>
                  <a:lnTo>
                    <a:pt x="3934955" y="1466811"/>
                  </a:lnTo>
                  <a:lnTo>
                    <a:pt x="3996398" y="1425905"/>
                  </a:lnTo>
                  <a:close/>
                </a:path>
                <a:path w="5048250" h="1781175" extrusionOk="0">
                  <a:moveTo>
                    <a:pt x="4098518" y="1348613"/>
                  </a:moveTo>
                  <a:lnTo>
                    <a:pt x="4098315" y="1348359"/>
                  </a:lnTo>
                  <a:lnTo>
                    <a:pt x="4096372" y="1349921"/>
                  </a:lnTo>
                  <a:lnTo>
                    <a:pt x="4098518" y="1348613"/>
                  </a:lnTo>
                  <a:close/>
                </a:path>
                <a:path w="5048250" h="1781175" extrusionOk="0">
                  <a:moveTo>
                    <a:pt x="4241571" y="1227442"/>
                  </a:moveTo>
                  <a:lnTo>
                    <a:pt x="4198848" y="1179957"/>
                  </a:lnTo>
                  <a:lnTo>
                    <a:pt x="4164266" y="1210932"/>
                  </a:lnTo>
                  <a:lnTo>
                    <a:pt x="4129455" y="1241171"/>
                  </a:lnTo>
                  <a:lnTo>
                    <a:pt x="4094505" y="1270520"/>
                  </a:lnTo>
                  <a:lnTo>
                    <a:pt x="4059555" y="1298841"/>
                  </a:lnTo>
                  <a:lnTo>
                    <a:pt x="4098315" y="1348359"/>
                  </a:lnTo>
                  <a:lnTo>
                    <a:pt x="4132542" y="1320850"/>
                  </a:lnTo>
                  <a:lnTo>
                    <a:pt x="4168813" y="1290701"/>
                  </a:lnTo>
                  <a:lnTo>
                    <a:pt x="4205160" y="1259535"/>
                  </a:lnTo>
                  <a:lnTo>
                    <a:pt x="4241571" y="1227442"/>
                  </a:lnTo>
                  <a:close/>
                </a:path>
                <a:path w="5048250" h="1781175" extrusionOk="0">
                  <a:moveTo>
                    <a:pt x="4458754" y="1003388"/>
                  </a:moveTo>
                  <a:lnTo>
                    <a:pt x="4409592" y="959789"/>
                  </a:lnTo>
                  <a:lnTo>
                    <a:pt x="4378820" y="994537"/>
                  </a:lnTo>
                  <a:lnTo>
                    <a:pt x="4347680" y="1028674"/>
                  </a:lnTo>
                  <a:lnTo>
                    <a:pt x="4316387" y="1062088"/>
                  </a:lnTo>
                  <a:lnTo>
                    <a:pt x="4285119" y="1094651"/>
                  </a:lnTo>
                  <a:lnTo>
                    <a:pt x="4330522" y="1140523"/>
                  </a:lnTo>
                  <a:lnTo>
                    <a:pt x="4361650" y="1107935"/>
                  </a:lnTo>
                  <a:lnTo>
                    <a:pt x="4458754" y="1003388"/>
                  </a:lnTo>
                  <a:close/>
                </a:path>
                <a:path w="5048250" h="1781175" extrusionOk="0">
                  <a:moveTo>
                    <a:pt x="4647222" y="758558"/>
                  </a:moveTo>
                  <a:lnTo>
                    <a:pt x="4596371" y="721868"/>
                  </a:lnTo>
                  <a:lnTo>
                    <a:pt x="4569053" y="759587"/>
                  </a:lnTo>
                  <a:lnTo>
                    <a:pt x="4541431" y="796798"/>
                  </a:lnTo>
                  <a:lnTo>
                    <a:pt x="4513643" y="833297"/>
                  </a:lnTo>
                  <a:lnTo>
                    <a:pt x="4485830" y="868832"/>
                  </a:lnTo>
                  <a:lnTo>
                    <a:pt x="4534649" y="908227"/>
                  </a:lnTo>
                  <a:lnTo>
                    <a:pt x="4563288" y="871753"/>
                  </a:lnTo>
                  <a:lnTo>
                    <a:pt x="4591672" y="834605"/>
                  </a:lnTo>
                  <a:lnTo>
                    <a:pt x="4619676" y="796861"/>
                  </a:lnTo>
                  <a:lnTo>
                    <a:pt x="4647222" y="758558"/>
                  </a:lnTo>
                  <a:close/>
                </a:path>
                <a:path w="5048250" h="1781175" extrusionOk="0">
                  <a:moveTo>
                    <a:pt x="4815370" y="495973"/>
                  </a:moveTo>
                  <a:lnTo>
                    <a:pt x="4761319" y="464883"/>
                  </a:lnTo>
                  <a:lnTo>
                    <a:pt x="4737671" y="504367"/>
                  </a:lnTo>
                  <a:lnTo>
                    <a:pt x="4713592" y="543699"/>
                  </a:lnTo>
                  <a:lnTo>
                    <a:pt x="4689170" y="582688"/>
                  </a:lnTo>
                  <a:lnTo>
                    <a:pt x="4664494" y="621157"/>
                  </a:lnTo>
                  <a:lnTo>
                    <a:pt x="4716843" y="655472"/>
                  </a:lnTo>
                  <a:lnTo>
                    <a:pt x="4742294" y="616508"/>
                  </a:lnTo>
                  <a:lnTo>
                    <a:pt x="4767364" y="576884"/>
                  </a:lnTo>
                  <a:lnTo>
                    <a:pt x="4791799" y="536676"/>
                  </a:lnTo>
                  <a:lnTo>
                    <a:pt x="4815370" y="495973"/>
                  </a:lnTo>
                  <a:close/>
                </a:path>
                <a:path w="5048250" h="1781175" extrusionOk="0">
                  <a:moveTo>
                    <a:pt x="4959578" y="219265"/>
                  </a:moveTo>
                  <a:lnTo>
                    <a:pt x="4903597" y="192278"/>
                  </a:lnTo>
                  <a:lnTo>
                    <a:pt x="4883696" y="233654"/>
                  </a:lnTo>
                  <a:lnTo>
                    <a:pt x="4862969" y="274777"/>
                  </a:lnTo>
                  <a:lnTo>
                    <a:pt x="4841519" y="315645"/>
                  </a:lnTo>
                  <a:lnTo>
                    <a:pt x="4819497" y="356247"/>
                  </a:lnTo>
                  <a:lnTo>
                    <a:pt x="4875174" y="386359"/>
                  </a:lnTo>
                  <a:lnTo>
                    <a:pt x="4876800" y="389039"/>
                  </a:lnTo>
                  <a:lnTo>
                    <a:pt x="4898796" y="347319"/>
                  </a:lnTo>
                  <a:lnTo>
                    <a:pt x="4920170" y="305155"/>
                  </a:lnTo>
                  <a:lnTo>
                    <a:pt x="4940554" y="262483"/>
                  </a:lnTo>
                  <a:lnTo>
                    <a:pt x="4959578" y="219265"/>
                  </a:lnTo>
                  <a:close/>
                </a:path>
                <a:path w="5048250" h="1781175" extrusionOk="0">
                  <a:moveTo>
                    <a:pt x="5047970" y="22491"/>
                  </a:moveTo>
                  <a:lnTo>
                    <a:pt x="5047259" y="21336"/>
                  </a:lnTo>
                  <a:lnTo>
                    <a:pt x="4989614" y="0"/>
                  </a:lnTo>
                  <a:lnTo>
                    <a:pt x="4987188" y="5880"/>
                  </a:lnTo>
                  <a:lnTo>
                    <a:pt x="4980673" y="22479"/>
                  </a:lnTo>
                  <a:lnTo>
                    <a:pt x="4970005" y="49034"/>
                  </a:lnTo>
                  <a:lnTo>
                    <a:pt x="4955108" y="84747"/>
                  </a:lnTo>
                  <a:lnTo>
                    <a:pt x="5012588" y="109359"/>
                  </a:lnTo>
                  <a:lnTo>
                    <a:pt x="5028362" y="72148"/>
                  </a:lnTo>
                  <a:lnTo>
                    <a:pt x="5039499" y="44627"/>
                  </a:lnTo>
                  <a:lnTo>
                    <a:pt x="5046091" y="27559"/>
                  </a:lnTo>
                  <a:lnTo>
                    <a:pt x="5047970" y="22491"/>
                  </a:lnTo>
                  <a:close/>
                </a:path>
              </a:pathLst>
            </a:custGeom>
            <a:solidFill>
              <a:srgbClr val="FFFFFF">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57" name="Google Shape;57;p1"/>
            <p:cNvPicPr preferRelativeResize="0"/>
            <p:nvPr/>
          </p:nvPicPr>
          <p:blipFill rotWithShape="1">
            <a:blip r:embed="rId3">
              <a:alphaModFix/>
            </a:blip>
            <a:srcRect/>
            <a:stretch/>
          </p:blipFill>
          <p:spPr>
            <a:xfrm>
              <a:off x="14123360" y="7851152"/>
              <a:ext cx="139130" cy="157906"/>
            </a:xfrm>
            <a:prstGeom prst="rect">
              <a:avLst/>
            </a:prstGeom>
            <a:noFill/>
            <a:ln>
              <a:noFill/>
            </a:ln>
          </p:spPr>
        </p:pic>
        <p:sp>
          <p:nvSpPr>
            <p:cNvPr id="58" name="Google Shape;58;p1"/>
            <p:cNvSpPr/>
            <p:nvPr/>
          </p:nvSpPr>
          <p:spPr>
            <a:xfrm>
              <a:off x="5538413" y="0"/>
              <a:ext cx="6788784" cy="4251325"/>
            </a:xfrm>
            <a:custGeom>
              <a:avLst/>
              <a:gdLst/>
              <a:ahLst/>
              <a:cxnLst/>
              <a:rect l="l" t="t" r="r" b="b"/>
              <a:pathLst>
                <a:path w="6788784" h="4251325" extrusionOk="0">
                  <a:moveTo>
                    <a:pt x="4101057" y="4187517"/>
                  </a:moveTo>
                  <a:lnTo>
                    <a:pt x="2687306" y="4187517"/>
                  </a:lnTo>
                  <a:lnTo>
                    <a:pt x="2243300" y="4060517"/>
                  </a:lnTo>
                  <a:lnTo>
                    <a:pt x="2200312" y="4035117"/>
                  </a:lnTo>
                  <a:lnTo>
                    <a:pt x="2115163" y="4009717"/>
                  </a:lnTo>
                  <a:lnTo>
                    <a:pt x="2073012" y="3984317"/>
                  </a:lnTo>
                  <a:lnTo>
                    <a:pt x="1989579" y="3958917"/>
                  </a:lnTo>
                  <a:lnTo>
                    <a:pt x="1948306" y="3933517"/>
                  </a:lnTo>
                  <a:lnTo>
                    <a:pt x="1907334" y="3920817"/>
                  </a:lnTo>
                  <a:lnTo>
                    <a:pt x="1826313" y="3870017"/>
                  </a:lnTo>
                  <a:lnTo>
                    <a:pt x="1786273" y="3857317"/>
                  </a:lnTo>
                  <a:lnTo>
                    <a:pt x="1668086" y="3781117"/>
                  </a:lnTo>
                  <a:lnTo>
                    <a:pt x="1629351" y="3768417"/>
                  </a:lnTo>
                  <a:lnTo>
                    <a:pt x="1515186" y="3692217"/>
                  </a:lnTo>
                  <a:lnTo>
                    <a:pt x="1440822" y="3641417"/>
                  </a:lnTo>
                  <a:lnTo>
                    <a:pt x="1367897" y="3590617"/>
                  </a:lnTo>
                  <a:lnTo>
                    <a:pt x="1331985" y="3565217"/>
                  </a:lnTo>
                  <a:lnTo>
                    <a:pt x="1296447" y="3527117"/>
                  </a:lnTo>
                  <a:lnTo>
                    <a:pt x="1226508" y="3476317"/>
                  </a:lnTo>
                  <a:lnTo>
                    <a:pt x="1192115" y="3450917"/>
                  </a:lnTo>
                  <a:lnTo>
                    <a:pt x="1158114" y="3412817"/>
                  </a:lnTo>
                  <a:lnTo>
                    <a:pt x="1091304" y="3362017"/>
                  </a:lnTo>
                  <a:lnTo>
                    <a:pt x="1058503" y="3323917"/>
                  </a:lnTo>
                  <a:lnTo>
                    <a:pt x="1026111" y="3298517"/>
                  </a:lnTo>
                  <a:lnTo>
                    <a:pt x="994132" y="3260417"/>
                  </a:lnTo>
                  <a:lnTo>
                    <a:pt x="962571" y="3235017"/>
                  </a:lnTo>
                  <a:lnTo>
                    <a:pt x="931433" y="3196917"/>
                  </a:lnTo>
                  <a:lnTo>
                    <a:pt x="900722" y="3171517"/>
                  </a:lnTo>
                  <a:lnTo>
                    <a:pt x="870442" y="3133417"/>
                  </a:lnTo>
                  <a:lnTo>
                    <a:pt x="840598" y="3095317"/>
                  </a:lnTo>
                  <a:lnTo>
                    <a:pt x="811194" y="3069917"/>
                  </a:lnTo>
                  <a:lnTo>
                    <a:pt x="782235" y="3031817"/>
                  </a:lnTo>
                  <a:lnTo>
                    <a:pt x="753725" y="2993717"/>
                  </a:lnTo>
                  <a:lnTo>
                    <a:pt x="725669" y="2955617"/>
                  </a:lnTo>
                  <a:lnTo>
                    <a:pt x="698072" y="2930217"/>
                  </a:lnTo>
                  <a:lnTo>
                    <a:pt x="670937" y="2892117"/>
                  </a:lnTo>
                  <a:lnTo>
                    <a:pt x="644269" y="2854017"/>
                  </a:lnTo>
                  <a:lnTo>
                    <a:pt x="618072" y="2815917"/>
                  </a:lnTo>
                  <a:lnTo>
                    <a:pt x="592352" y="2777817"/>
                  </a:lnTo>
                  <a:lnTo>
                    <a:pt x="567113" y="2739717"/>
                  </a:lnTo>
                  <a:lnTo>
                    <a:pt x="542358" y="2701617"/>
                  </a:lnTo>
                  <a:lnTo>
                    <a:pt x="518094" y="2663517"/>
                  </a:lnTo>
                  <a:lnTo>
                    <a:pt x="494323" y="2625417"/>
                  </a:lnTo>
                  <a:lnTo>
                    <a:pt x="471050" y="2587317"/>
                  </a:lnTo>
                  <a:lnTo>
                    <a:pt x="448281" y="2549217"/>
                  </a:lnTo>
                  <a:lnTo>
                    <a:pt x="426019" y="2511117"/>
                  </a:lnTo>
                  <a:lnTo>
                    <a:pt x="404270" y="2473017"/>
                  </a:lnTo>
                  <a:lnTo>
                    <a:pt x="383036" y="2434917"/>
                  </a:lnTo>
                  <a:lnTo>
                    <a:pt x="362324" y="2396817"/>
                  </a:lnTo>
                  <a:lnTo>
                    <a:pt x="342136" y="2346017"/>
                  </a:lnTo>
                  <a:lnTo>
                    <a:pt x="322479" y="2307917"/>
                  </a:lnTo>
                  <a:lnTo>
                    <a:pt x="303356" y="2269817"/>
                  </a:lnTo>
                  <a:lnTo>
                    <a:pt x="284772" y="2231717"/>
                  </a:lnTo>
                  <a:lnTo>
                    <a:pt x="266731" y="2180917"/>
                  </a:lnTo>
                  <a:lnTo>
                    <a:pt x="249238" y="2142817"/>
                  </a:lnTo>
                  <a:lnTo>
                    <a:pt x="232297" y="2104717"/>
                  </a:lnTo>
                  <a:lnTo>
                    <a:pt x="215913" y="2053917"/>
                  </a:lnTo>
                  <a:lnTo>
                    <a:pt x="200090" y="2015817"/>
                  </a:lnTo>
                  <a:lnTo>
                    <a:pt x="184833" y="1965017"/>
                  </a:lnTo>
                  <a:lnTo>
                    <a:pt x="170145" y="1926917"/>
                  </a:lnTo>
                  <a:lnTo>
                    <a:pt x="156033" y="1888817"/>
                  </a:lnTo>
                  <a:lnTo>
                    <a:pt x="142500" y="1838017"/>
                  </a:lnTo>
                  <a:lnTo>
                    <a:pt x="129550" y="1799917"/>
                  </a:lnTo>
                  <a:lnTo>
                    <a:pt x="117188" y="1749117"/>
                  </a:lnTo>
                  <a:lnTo>
                    <a:pt x="105419" y="1711017"/>
                  </a:lnTo>
                  <a:lnTo>
                    <a:pt x="94246" y="1660217"/>
                  </a:lnTo>
                  <a:lnTo>
                    <a:pt x="83676" y="1609417"/>
                  </a:lnTo>
                  <a:lnTo>
                    <a:pt x="73711" y="1571317"/>
                  </a:lnTo>
                  <a:lnTo>
                    <a:pt x="64357" y="1520517"/>
                  </a:lnTo>
                  <a:lnTo>
                    <a:pt x="55617" y="1482417"/>
                  </a:lnTo>
                  <a:lnTo>
                    <a:pt x="47497" y="1431617"/>
                  </a:lnTo>
                  <a:lnTo>
                    <a:pt x="40001" y="1380817"/>
                  </a:lnTo>
                  <a:lnTo>
                    <a:pt x="33133" y="1342717"/>
                  </a:lnTo>
                  <a:lnTo>
                    <a:pt x="26898" y="1291917"/>
                  </a:lnTo>
                  <a:lnTo>
                    <a:pt x="21301" y="1241117"/>
                  </a:lnTo>
                  <a:lnTo>
                    <a:pt x="16345" y="1203017"/>
                  </a:lnTo>
                  <a:lnTo>
                    <a:pt x="12035" y="1152217"/>
                  </a:lnTo>
                  <a:lnTo>
                    <a:pt x="8376" y="1101417"/>
                  </a:lnTo>
                  <a:lnTo>
                    <a:pt x="5373" y="1050617"/>
                  </a:lnTo>
                  <a:lnTo>
                    <a:pt x="3029" y="1012517"/>
                  </a:lnTo>
                  <a:lnTo>
                    <a:pt x="1349" y="961717"/>
                  </a:lnTo>
                  <a:lnTo>
                    <a:pt x="338" y="910918"/>
                  </a:lnTo>
                  <a:lnTo>
                    <a:pt x="0" y="860118"/>
                  </a:lnTo>
                  <a:lnTo>
                    <a:pt x="338" y="809318"/>
                  </a:lnTo>
                  <a:lnTo>
                    <a:pt x="1349" y="771218"/>
                  </a:lnTo>
                  <a:lnTo>
                    <a:pt x="3029" y="720418"/>
                  </a:lnTo>
                  <a:lnTo>
                    <a:pt x="5373" y="669618"/>
                  </a:lnTo>
                  <a:lnTo>
                    <a:pt x="8376" y="618818"/>
                  </a:lnTo>
                  <a:lnTo>
                    <a:pt x="12035" y="580718"/>
                  </a:lnTo>
                  <a:lnTo>
                    <a:pt x="16345" y="529918"/>
                  </a:lnTo>
                  <a:lnTo>
                    <a:pt x="21301" y="479118"/>
                  </a:lnTo>
                  <a:lnTo>
                    <a:pt x="26898" y="428318"/>
                  </a:lnTo>
                  <a:lnTo>
                    <a:pt x="33133" y="390218"/>
                  </a:lnTo>
                  <a:lnTo>
                    <a:pt x="40001" y="339418"/>
                  </a:lnTo>
                  <a:lnTo>
                    <a:pt x="47497" y="288618"/>
                  </a:lnTo>
                  <a:lnTo>
                    <a:pt x="55617" y="250518"/>
                  </a:lnTo>
                  <a:lnTo>
                    <a:pt x="64357" y="199718"/>
                  </a:lnTo>
                  <a:lnTo>
                    <a:pt x="73711" y="161618"/>
                  </a:lnTo>
                  <a:lnTo>
                    <a:pt x="83676" y="110818"/>
                  </a:lnTo>
                  <a:lnTo>
                    <a:pt x="94246" y="60018"/>
                  </a:lnTo>
                  <a:lnTo>
                    <a:pt x="105419" y="21918"/>
                  </a:lnTo>
                  <a:lnTo>
                    <a:pt x="110497" y="0"/>
                  </a:lnTo>
                  <a:lnTo>
                    <a:pt x="6677867" y="0"/>
                  </a:lnTo>
                  <a:lnTo>
                    <a:pt x="6682945" y="21918"/>
                  </a:lnTo>
                  <a:lnTo>
                    <a:pt x="6694117" y="60018"/>
                  </a:lnTo>
                  <a:lnTo>
                    <a:pt x="6704688" y="110818"/>
                  </a:lnTo>
                  <a:lnTo>
                    <a:pt x="6714653" y="161618"/>
                  </a:lnTo>
                  <a:lnTo>
                    <a:pt x="6724007" y="199718"/>
                  </a:lnTo>
                  <a:lnTo>
                    <a:pt x="6732746" y="250518"/>
                  </a:lnTo>
                  <a:lnTo>
                    <a:pt x="6740866" y="288618"/>
                  </a:lnTo>
                  <a:lnTo>
                    <a:pt x="6748363" y="339418"/>
                  </a:lnTo>
                  <a:lnTo>
                    <a:pt x="6755230" y="390218"/>
                  </a:lnTo>
                  <a:lnTo>
                    <a:pt x="6761465" y="428318"/>
                  </a:lnTo>
                  <a:lnTo>
                    <a:pt x="6767063" y="479118"/>
                  </a:lnTo>
                  <a:lnTo>
                    <a:pt x="6772019" y="529918"/>
                  </a:lnTo>
                  <a:lnTo>
                    <a:pt x="6776329" y="580718"/>
                  </a:lnTo>
                  <a:lnTo>
                    <a:pt x="6779988" y="618818"/>
                  </a:lnTo>
                  <a:lnTo>
                    <a:pt x="6782991" y="669618"/>
                  </a:lnTo>
                  <a:lnTo>
                    <a:pt x="6785335" y="720418"/>
                  </a:lnTo>
                  <a:lnTo>
                    <a:pt x="6787015" y="771218"/>
                  </a:lnTo>
                  <a:lnTo>
                    <a:pt x="6788026" y="809318"/>
                  </a:lnTo>
                  <a:lnTo>
                    <a:pt x="6788364" y="860118"/>
                  </a:lnTo>
                  <a:lnTo>
                    <a:pt x="6788026" y="910918"/>
                  </a:lnTo>
                  <a:lnTo>
                    <a:pt x="6787015" y="961717"/>
                  </a:lnTo>
                  <a:lnTo>
                    <a:pt x="6785335" y="1012517"/>
                  </a:lnTo>
                  <a:lnTo>
                    <a:pt x="6782991" y="1050617"/>
                  </a:lnTo>
                  <a:lnTo>
                    <a:pt x="6779988" y="1101417"/>
                  </a:lnTo>
                  <a:lnTo>
                    <a:pt x="6776329" y="1152217"/>
                  </a:lnTo>
                  <a:lnTo>
                    <a:pt x="6772019" y="1203017"/>
                  </a:lnTo>
                  <a:lnTo>
                    <a:pt x="6767063" y="1241117"/>
                  </a:lnTo>
                  <a:lnTo>
                    <a:pt x="6761465" y="1291917"/>
                  </a:lnTo>
                  <a:lnTo>
                    <a:pt x="6755230" y="1342717"/>
                  </a:lnTo>
                  <a:lnTo>
                    <a:pt x="6748363" y="1380817"/>
                  </a:lnTo>
                  <a:lnTo>
                    <a:pt x="6740866" y="1431617"/>
                  </a:lnTo>
                  <a:lnTo>
                    <a:pt x="6732746" y="1482417"/>
                  </a:lnTo>
                  <a:lnTo>
                    <a:pt x="6724007" y="1520517"/>
                  </a:lnTo>
                  <a:lnTo>
                    <a:pt x="6714653" y="1571317"/>
                  </a:lnTo>
                  <a:lnTo>
                    <a:pt x="6704688" y="1609417"/>
                  </a:lnTo>
                  <a:lnTo>
                    <a:pt x="6694117" y="1660217"/>
                  </a:lnTo>
                  <a:lnTo>
                    <a:pt x="6682945" y="1711017"/>
                  </a:lnTo>
                  <a:lnTo>
                    <a:pt x="6671176" y="1749117"/>
                  </a:lnTo>
                  <a:lnTo>
                    <a:pt x="6658814" y="1799917"/>
                  </a:lnTo>
                  <a:lnTo>
                    <a:pt x="6645864" y="1838017"/>
                  </a:lnTo>
                  <a:lnTo>
                    <a:pt x="6632331" y="1888817"/>
                  </a:lnTo>
                  <a:lnTo>
                    <a:pt x="6618218" y="1926917"/>
                  </a:lnTo>
                  <a:lnTo>
                    <a:pt x="6603531" y="1965017"/>
                  </a:lnTo>
                  <a:lnTo>
                    <a:pt x="6588274" y="2015817"/>
                  </a:lnTo>
                  <a:lnTo>
                    <a:pt x="6572451" y="2053917"/>
                  </a:lnTo>
                  <a:lnTo>
                    <a:pt x="6556066" y="2104717"/>
                  </a:lnTo>
                  <a:lnTo>
                    <a:pt x="6539125" y="2142817"/>
                  </a:lnTo>
                  <a:lnTo>
                    <a:pt x="6521632" y="2180917"/>
                  </a:lnTo>
                  <a:lnTo>
                    <a:pt x="6503591" y="2231717"/>
                  </a:lnTo>
                  <a:lnTo>
                    <a:pt x="6485007" y="2269817"/>
                  </a:lnTo>
                  <a:lnTo>
                    <a:pt x="6465884" y="2307917"/>
                  </a:lnTo>
                  <a:lnTo>
                    <a:pt x="6446227" y="2346017"/>
                  </a:lnTo>
                  <a:lnTo>
                    <a:pt x="6426040" y="2396817"/>
                  </a:lnTo>
                  <a:lnTo>
                    <a:pt x="6405327" y="2434917"/>
                  </a:lnTo>
                  <a:lnTo>
                    <a:pt x="6384094" y="2473017"/>
                  </a:lnTo>
                  <a:lnTo>
                    <a:pt x="6362344" y="2511117"/>
                  </a:lnTo>
                  <a:lnTo>
                    <a:pt x="6340082" y="2549217"/>
                  </a:lnTo>
                  <a:lnTo>
                    <a:pt x="6317313" y="2587317"/>
                  </a:lnTo>
                  <a:lnTo>
                    <a:pt x="6294040" y="2625417"/>
                  </a:lnTo>
                  <a:lnTo>
                    <a:pt x="6270269" y="2663517"/>
                  </a:lnTo>
                  <a:lnTo>
                    <a:pt x="6246005" y="2701617"/>
                  </a:lnTo>
                  <a:lnTo>
                    <a:pt x="6221250" y="2739717"/>
                  </a:lnTo>
                  <a:lnTo>
                    <a:pt x="6196011" y="2777817"/>
                  </a:lnTo>
                  <a:lnTo>
                    <a:pt x="6170290" y="2815917"/>
                  </a:lnTo>
                  <a:lnTo>
                    <a:pt x="6144094" y="2854017"/>
                  </a:lnTo>
                  <a:lnTo>
                    <a:pt x="6117426" y="2892117"/>
                  </a:lnTo>
                  <a:lnTo>
                    <a:pt x="6090291" y="2930217"/>
                  </a:lnTo>
                  <a:lnTo>
                    <a:pt x="6062693" y="2955617"/>
                  </a:lnTo>
                  <a:lnTo>
                    <a:pt x="6034637" y="2993717"/>
                  </a:lnTo>
                  <a:lnTo>
                    <a:pt x="6006128" y="3031817"/>
                  </a:lnTo>
                  <a:lnTo>
                    <a:pt x="5977169" y="3069917"/>
                  </a:lnTo>
                  <a:lnTo>
                    <a:pt x="5947765" y="3095317"/>
                  </a:lnTo>
                  <a:lnTo>
                    <a:pt x="5917921" y="3133417"/>
                  </a:lnTo>
                  <a:lnTo>
                    <a:pt x="5887641" y="3171517"/>
                  </a:lnTo>
                  <a:lnTo>
                    <a:pt x="5856929" y="3196917"/>
                  </a:lnTo>
                  <a:lnTo>
                    <a:pt x="5825791" y="3235017"/>
                  </a:lnTo>
                  <a:lnTo>
                    <a:pt x="5794231" y="3260417"/>
                  </a:lnTo>
                  <a:lnTo>
                    <a:pt x="5762252" y="3298517"/>
                  </a:lnTo>
                  <a:lnTo>
                    <a:pt x="5729860" y="3323917"/>
                  </a:lnTo>
                  <a:lnTo>
                    <a:pt x="5697059" y="3362017"/>
                  </a:lnTo>
                  <a:lnTo>
                    <a:pt x="5630248" y="3412817"/>
                  </a:lnTo>
                  <a:lnTo>
                    <a:pt x="5596247" y="3450917"/>
                  </a:lnTo>
                  <a:lnTo>
                    <a:pt x="5561855" y="3476317"/>
                  </a:lnTo>
                  <a:lnTo>
                    <a:pt x="5491915" y="3527117"/>
                  </a:lnTo>
                  <a:lnTo>
                    <a:pt x="5456377" y="3565217"/>
                  </a:lnTo>
                  <a:lnTo>
                    <a:pt x="5420465" y="3590617"/>
                  </a:lnTo>
                  <a:lnTo>
                    <a:pt x="5347541" y="3641417"/>
                  </a:lnTo>
                  <a:lnTo>
                    <a:pt x="5273177" y="3692217"/>
                  </a:lnTo>
                  <a:lnTo>
                    <a:pt x="5159012" y="3768417"/>
                  </a:lnTo>
                  <a:lnTo>
                    <a:pt x="5120276" y="3781117"/>
                  </a:lnTo>
                  <a:lnTo>
                    <a:pt x="5002090" y="3857317"/>
                  </a:lnTo>
                  <a:lnTo>
                    <a:pt x="4962049" y="3870017"/>
                  </a:lnTo>
                  <a:lnTo>
                    <a:pt x="4881028" y="3920817"/>
                  </a:lnTo>
                  <a:lnTo>
                    <a:pt x="4840057" y="3933517"/>
                  </a:lnTo>
                  <a:lnTo>
                    <a:pt x="4798783" y="3958917"/>
                  </a:lnTo>
                  <a:lnTo>
                    <a:pt x="4715350" y="3984317"/>
                  </a:lnTo>
                  <a:lnTo>
                    <a:pt x="4673199" y="4009717"/>
                  </a:lnTo>
                  <a:lnTo>
                    <a:pt x="4588051" y="4035117"/>
                  </a:lnTo>
                  <a:lnTo>
                    <a:pt x="4545062" y="4060517"/>
                  </a:lnTo>
                  <a:lnTo>
                    <a:pt x="4101057" y="4187517"/>
                  </a:lnTo>
                  <a:close/>
                </a:path>
                <a:path w="6788784" h="4251325" extrusionOk="0">
                  <a:moveTo>
                    <a:pt x="3963256" y="4212917"/>
                  </a:moveTo>
                  <a:lnTo>
                    <a:pt x="2825107" y="4212917"/>
                  </a:lnTo>
                  <a:lnTo>
                    <a:pt x="2733020" y="4187517"/>
                  </a:lnTo>
                  <a:lnTo>
                    <a:pt x="4055342" y="4187517"/>
                  </a:lnTo>
                  <a:lnTo>
                    <a:pt x="3963256" y="4212917"/>
                  </a:lnTo>
                  <a:close/>
                </a:path>
                <a:path w="6788784" h="4251325" extrusionOk="0">
                  <a:moveTo>
                    <a:pt x="3870321" y="4225617"/>
                  </a:moveTo>
                  <a:lnTo>
                    <a:pt x="2918042" y="4225617"/>
                  </a:lnTo>
                  <a:lnTo>
                    <a:pt x="2871471" y="4212917"/>
                  </a:lnTo>
                  <a:lnTo>
                    <a:pt x="3916892" y="4212917"/>
                  </a:lnTo>
                  <a:lnTo>
                    <a:pt x="3870321" y="4225617"/>
                  </a:lnTo>
                  <a:close/>
                </a:path>
                <a:path w="6788784" h="4251325" extrusionOk="0">
                  <a:moveTo>
                    <a:pt x="3776574" y="4238317"/>
                  </a:moveTo>
                  <a:lnTo>
                    <a:pt x="3011789" y="4238317"/>
                  </a:lnTo>
                  <a:lnTo>
                    <a:pt x="2964816" y="4225617"/>
                  </a:lnTo>
                  <a:lnTo>
                    <a:pt x="3823547" y="4225617"/>
                  </a:lnTo>
                  <a:lnTo>
                    <a:pt x="3776574" y="4238317"/>
                  </a:lnTo>
                  <a:close/>
                </a:path>
                <a:path w="6788784" h="4251325" extrusionOk="0">
                  <a:moveTo>
                    <a:pt x="3682051" y="4251017"/>
                  </a:moveTo>
                  <a:lnTo>
                    <a:pt x="3106312" y="4251017"/>
                  </a:lnTo>
                  <a:lnTo>
                    <a:pt x="3058956" y="4238317"/>
                  </a:lnTo>
                  <a:lnTo>
                    <a:pt x="3729407" y="4238317"/>
                  </a:lnTo>
                  <a:lnTo>
                    <a:pt x="3682051" y="4251017"/>
                  </a:lnTo>
                  <a:close/>
                </a:path>
              </a:pathLst>
            </a:custGeom>
            <a:solidFill>
              <a:srgbClr val="8745C4">
                <a:alpha val="39607"/>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59" name="Google Shape;59;p1"/>
            <p:cNvSpPr/>
            <p:nvPr/>
          </p:nvSpPr>
          <p:spPr>
            <a:xfrm>
              <a:off x="5545765" y="0"/>
              <a:ext cx="6788784" cy="5435600"/>
            </a:xfrm>
            <a:custGeom>
              <a:avLst/>
              <a:gdLst/>
              <a:ahLst/>
              <a:cxnLst/>
              <a:rect l="l" t="t" r="r" b="b"/>
              <a:pathLst>
                <a:path w="6788784" h="5435600" extrusionOk="0">
                  <a:moveTo>
                    <a:pt x="4101058" y="5372099"/>
                  </a:moveTo>
                  <a:lnTo>
                    <a:pt x="2687307" y="5372099"/>
                  </a:lnTo>
                  <a:lnTo>
                    <a:pt x="2243301" y="5245099"/>
                  </a:lnTo>
                  <a:lnTo>
                    <a:pt x="2200313" y="5219699"/>
                  </a:lnTo>
                  <a:lnTo>
                    <a:pt x="2115165" y="5194299"/>
                  </a:lnTo>
                  <a:lnTo>
                    <a:pt x="2073014" y="5168899"/>
                  </a:lnTo>
                  <a:lnTo>
                    <a:pt x="1989580" y="5143499"/>
                  </a:lnTo>
                  <a:lnTo>
                    <a:pt x="1948307" y="5118099"/>
                  </a:lnTo>
                  <a:lnTo>
                    <a:pt x="1907335" y="5105399"/>
                  </a:lnTo>
                  <a:lnTo>
                    <a:pt x="1826314" y="5054599"/>
                  </a:lnTo>
                  <a:lnTo>
                    <a:pt x="1786274" y="5041899"/>
                  </a:lnTo>
                  <a:lnTo>
                    <a:pt x="1668088" y="4965699"/>
                  </a:lnTo>
                  <a:lnTo>
                    <a:pt x="1629352" y="4952999"/>
                  </a:lnTo>
                  <a:lnTo>
                    <a:pt x="1515187" y="4876799"/>
                  </a:lnTo>
                  <a:lnTo>
                    <a:pt x="1440823" y="4825999"/>
                  </a:lnTo>
                  <a:lnTo>
                    <a:pt x="1367898" y="4775199"/>
                  </a:lnTo>
                  <a:lnTo>
                    <a:pt x="1331987" y="4749799"/>
                  </a:lnTo>
                  <a:lnTo>
                    <a:pt x="1296448" y="4711699"/>
                  </a:lnTo>
                  <a:lnTo>
                    <a:pt x="1226509" y="4660899"/>
                  </a:lnTo>
                  <a:lnTo>
                    <a:pt x="1192117" y="4635499"/>
                  </a:lnTo>
                  <a:lnTo>
                    <a:pt x="1158116" y="4597399"/>
                  </a:lnTo>
                  <a:lnTo>
                    <a:pt x="1091305" y="4546599"/>
                  </a:lnTo>
                  <a:lnTo>
                    <a:pt x="1058504" y="4508499"/>
                  </a:lnTo>
                  <a:lnTo>
                    <a:pt x="1026112" y="4483099"/>
                  </a:lnTo>
                  <a:lnTo>
                    <a:pt x="994133" y="4444999"/>
                  </a:lnTo>
                  <a:lnTo>
                    <a:pt x="962573" y="4419599"/>
                  </a:lnTo>
                  <a:lnTo>
                    <a:pt x="931434" y="4381499"/>
                  </a:lnTo>
                  <a:lnTo>
                    <a:pt x="900723" y="4356099"/>
                  </a:lnTo>
                  <a:lnTo>
                    <a:pt x="870443" y="4317999"/>
                  </a:lnTo>
                  <a:lnTo>
                    <a:pt x="840599" y="4279899"/>
                  </a:lnTo>
                  <a:lnTo>
                    <a:pt x="811195" y="4254499"/>
                  </a:lnTo>
                  <a:lnTo>
                    <a:pt x="782236" y="4216399"/>
                  </a:lnTo>
                  <a:lnTo>
                    <a:pt x="753726" y="4178299"/>
                  </a:lnTo>
                  <a:lnTo>
                    <a:pt x="725670" y="4140199"/>
                  </a:lnTo>
                  <a:lnTo>
                    <a:pt x="698073" y="4114799"/>
                  </a:lnTo>
                  <a:lnTo>
                    <a:pt x="670937" y="4076699"/>
                  </a:lnTo>
                  <a:lnTo>
                    <a:pt x="644270" y="4038599"/>
                  </a:lnTo>
                  <a:lnTo>
                    <a:pt x="618073" y="4000499"/>
                  </a:lnTo>
                  <a:lnTo>
                    <a:pt x="592353" y="3962399"/>
                  </a:lnTo>
                  <a:lnTo>
                    <a:pt x="567114" y="3924299"/>
                  </a:lnTo>
                  <a:lnTo>
                    <a:pt x="542359" y="3886199"/>
                  </a:lnTo>
                  <a:lnTo>
                    <a:pt x="518094" y="3848099"/>
                  </a:lnTo>
                  <a:lnTo>
                    <a:pt x="494323" y="3809999"/>
                  </a:lnTo>
                  <a:lnTo>
                    <a:pt x="471051" y="3771899"/>
                  </a:lnTo>
                  <a:lnTo>
                    <a:pt x="448282" y="3733799"/>
                  </a:lnTo>
                  <a:lnTo>
                    <a:pt x="426020" y="3695699"/>
                  </a:lnTo>
                  <a:lnTo>
                    <a:pt x="404270" y="3657599"/>
                  </a:lnTo>
                  <a:lnTo>
                    <a:pt x="383037" y="3619499"/>
                  </a:lnTo>
                  <a:lnTo>
                    <a:pt x="362324" y="3581399"/>
                  </a:lnTo>
                  <a:lnTo>
                    <a:pt x="342137" y="3530599"/>
                  </a:lnTo>
                  <a:lnTo>
                    <a:pt x="322480" y="3492499"/>
                  </a:lnTo>
                  <a:lnTo>
                    <a:pt x="303357" y="3454399"/>
                  </a:lnTo>
                  <a:lnTo>
                    <a:pt x="284772" y="3416299"/>
                  </a:lnTo>
                  <a:lnTo>
                    <a:pt x="266731" y="3365499"/>
                  </a:lnTo>
                  <a:lnTo>
                    <a:pt x="249238" y="3327399"/>
                  </a:lnTo>
                  <a:lnTo>
                    <a:pt x="232297" y="3289299"/>
                  </a:lnTo>
                  <a:lnTo>
                    <a:pt x="215913" y="3238499"/>
                  </a:lnTo>
                  <a:lnTo>
                    <a:pt x="200090" y="3200399"/>
                  </a:lnTo>
                  <a:lnTo>
                    <a:pt x="184833" y="3149599"/>
                  </a:lnTo>
                  <a:lnTo>
                    <a:pt x="170146" y="3111499"/>
                  </a:lnTo>
                  <a:lnTo>
                    <a:pt x="156033" y="3073399"/>
                  </a:lnTo>
                  <a:lnTo>
                    <a:pt x="142500" y="3022599"/>
                  </a:lnTo>
                  <a:lnTo>
                    <a:pt x="129550" y="2984499"/>
                  </a:lnTo>
                  <a:lnTo>
                    <a:pt x="117188" y="2933699"/>
                  </a:lnTo>
                  <a:lnTo>
                    <a:pt x="105419" y="2895599"/>
                  </a:lnTo>
                  <a:lnTo>
                    <a:pt x="94247" y="2844799"/>
                  </a:lnTo>
                  <a:lnTo>
                    <a:pt x="83676" y="2793999"/>
                  </a:lnTo>
                  <a:lnTo>
                    <a:pt x="73711" y="2755899"/>
                  </a:lnTo>
                  <a:lnTo>
                    <a:pt x="64357" y="2705099"/>
                  </a:lnTo>
                  <a:lnTo>
                    <a:pt x="55617" y="2666999"/>
                  </a:lnTo>
                  <a:lnTo>
                    <a:pt x="47497" y="2616199"/>
                  </a:lnTo>
                  <a:lnTo>
                    <a:pt x="40001" y="2565399"/>
                  </a:lnTo>
                  <a:lnTo>
                    <a:pt x="33133" y="2527299"/>
                  </a:lnTo>
                  <a:lnTo>
                    <a:pt x="26898" y="2476499"/>
                  </a:lnTo>
                  <a:lnTo>
                    <a:pt x="21301" y="2425699"/>
                  </a:lnTo>
                  <a:lnTo>
                    <a:pt x="16345" y="2387599"/>
                  </a:lnTo>
                  <a:lnTo>
                    <a:pt x="12035" y="2336799"/>
                  </a:lnTo>
                  <a:lnTo>
                    <a:pt x="8376" y="2285999"/>
                  </a:lnTo>
                  <a:lnTo>
                    <a:pt x="5373" y="2235199"/>
                  </a:lnTo>
                  <a:lnTo>
                    <a:pt x="3029" y="2197099"/>
                  </a:lnTo>
                  <a:lnTo>
                    <a:pt x="1349" y="2146299"/>
                  </a:lnTo>
                  <a:lnTo>
                    <a:pt x="338" y="2095499"/>
                  </a:lnTo>
                  <a:lnTo>
                    <a:pt x="0" y="2044699"/>
                  </a:lnTo>
                  <a:lnTo>
                    <a:pt x="338" y="1993899"/>
                  </a:lnTo>
                  <a:lnTo>
                    <a:pt x="1349" y="1955799"/>
                  </a:lnTo>
                  <a:lnTo>
                    <a:pt x="3029" y="1904999"/>
                  </a:lnTo>
                  <a:lnTo>
                    <a:pt x="5373" y="1854199"/>
                  </a:lnTo>
                  <a:lnTo>
                    <a:pt x="8376" y="1803399"/>
                  </a:lnTo>
                  <a:lnTo>
                    <a:pt x="12035" y="1765299"/>
                  </a:lnTo>
                  <a:lnTo>
                    <a:pt x="16345" y="1714499"/>
                  </a:lnTo>
                  <a:lnTo>
                    <a:pt x="21301" y="1663699"/>
                  </a:lnTo>
                  <a:lnTo>
                    <a:pt x="26898" y="1612899"/>
                  </a:lnTo>
                  <a:lnTo>
                    <a:pt x="33133" y="1574799"/>
                  </a:lnTo>
                  <a:lnTo>
                    <a:pt x="40001" y="1523999"/>
                  </a:lnTo>
                  <a:lnTo>
                    <a:pt x="47497" y="1473199"/>
                  </a:lnTo>
                  <a:lnTo>
                    <a:pt x="55617" y="1435099"/>
                  </a:lnTo>
                  <a:lnTo>
                    <a:pt x="64357" y="1384299"/>
                  </a:lnTo>
                  <a:lnTo>
                    <a:pt x="73711" y="1346199"/>
                  </a:lnTo>
                  <a:lnTo>
                    <a:pt x="83676" y="1295399"/>
                  </a:lnTo>
                  <a:lnTo>
                    <a:pt x="94247" y="1244599"/>
                  </a:lnTo>
                  <a:lnTo>
                    <a:pt x="105419" y="1206499"/>
                  </a:lnTo>
                  <a:lnTo>
                    <a:pt x="117188" y="1155699"/>
                  </a:lnTo>
                  <a:lnTo>
                    <a:pt x="129550" y="1117599"/>
                  </a:lnTo>
                  <a:lnTo>
                    <a:pt x="142500" y="1066799"/>
                  </a:lnTo>
                  <a:lnTo>
                    <a:pt x="156033" y="1028699"/>
                  </a:lnTo>
                  <a:lnTo>
                    <a:pt x="170146" y="977899"/>
                  </a:lnTo>
                  <a:lnTo>
                    <a:pt x="184833" y="939799"/>
                  </a:lnTo>
                  <a:lnTo>
                    <a:pt x="200090" y="901699"/>
                  </a:lnTo>
                  <a:lnTo>
                    <a:pt x="215913" y="850899"/>
                  </a:lnTo>
                  <a:lnTo>
                    <a:pt x="232297" y="812799"/>
                  </a:lnTo>
                  <a:lnTo>
                    <a:pt x="249238" y="774699"/>
                  </a:lnTo>
                  <a:lnTo>
                    <a:pt x="266731" y="723899"/>
                  </a:lnTo>
                  <a:lnTo>
                    <a:pt x="284772" y="685799"/>
                  </a:lnTo>
                  <a:lnTo>
                    <a:pt x="303357" y="647699"/>
                  </a:lnTo>
                  <a:lnTo>
                    <a:pt x="322480" y="596899"/>
                  </a:lnTo>
                  <a:lnTo>
                    <a:pt x="342137" y="558799"/>
                  </a:lnTo>
                  <a:lnTo>
                    <a:pt x="362324" y="520699"/>
                  </a:lnTo>
                  <a:lnTo>
                    <a:pt x="383037" y="482599"/>
                  </a:lnTo>
                  <a:lnTo>
                    <a:pt x="404270" y="444499"/>
                  </a:lnTo>
                  <a:lnTo>
                    <a:pt x="426020" y="406399"/>
                  </a:lnTo>
                  <a:lnTo>
                    <a:pt x="448282" y="355599"/>
                  </a:lnTo>
                  <a:lnTo>
                    <a:pt x="471051" y="317499"/>
                  </a:lnTo>
                  <a:lnTo>
                    <a:pt x="494323" y="279399"/>
                  </a:lnTo>
                  <a:lnTo>
                    <a:pt x="518094" y="241299"/>
                  </a:lnTo>
                  <a:lnTo>
                    <a:pt x="542359" y="203199"/>
                  </a:lnTo>
                  <a:lnTo>
                    <a:pt x="567114" y="165099"/>
                  </a:lnTo>
                  <a:lnTo>
                    <a:pt x="592353" y="126999"/>
                  </a:lnTo>
                  <a:lnTo>
                    <a:pt x="618073" y="88899"/>
                  </a:lnTo>
                  <a:lnTo>
                    <a:pt x="644270" y="63499"/>
                  </a:lnTo>
                  <a:lnTo>
                    <a:pt x="670937" y="25399"/>
                  </a:lnTo>
                  <a:lnTo>
                    <a:pt x="690412" y="0"/>
                  </a:lnTo>
                  <a:lnTo>
                    <a:pt x="6097955" y="0"/>
                  </a:lnTo>
                  <a:lnTo>
                    <a:pt x="6117429" y="25399"/>
                  </a:lnTo>
                  <a:lnTo>
                    <a:pt x="6144097" y="63499"/>
                  </a:lnTo>
                  <a:lnTo>
                    <a:pt x="6170293" y="88899"/>
                  </a:lnTo>
                  <a:lnTo>
                    <a:pt x="6196013" y="126999"/>
                  </a:lnTo>
                  <a:lnTo>
                    <a:pt x="6221253" y="165099"/>
                  </a:lnTo>
                  <a:lnTo>
                    <a:pt x="6246007" y="203199"/>
                  </a:lnTo>
                  <a:lnTo>
                    <a:pt x="6270272" y="241299"/>
                  </a:lnTo>
                  <a:lnTo>
                    <a:pt x="6294043" y="279399"/>
                  </a:lnTo>
                  <a:lnTo>
                    <a:pt x="6317315" y="317499"/>
                  </a:lnTo>
                  <a:lnTo>
                    <a:pt x="6340085" y="355599"/>
                  </a:lnTo>
                  <a:lnTo>
                    <a:pt x="6362347" y="406399"/>
                  </a:lnTo>
                  <a:lnTo>
                    <a:pt x="6384097" y="444499"/>
                  </a:lnTo>
                  <a:lnTo>
                    <a:pt x="6405330" y="482599"/>
                  </a:lnTo>
                  <a:lnTo>
                    <a:pt x="6426043" y="520699"/>
                  </a:lnTo>
                  <a:lnTo>
                    <a:pt x="6446230" y="558799"/>
                  </a:lnTo>
                  <a:lnTo>
                    <a:pt x="6465887" y="596899"/>
                  </a:lnTo>
                  <a:lnTo>
                    <a:pt x="6485010" y="647699"/>
                  </a:lnTo>
                  <a:lnTo>
                    <a:pt x="6503594" y="685799"/>
                  </a:lnTo>
                  <a:lnTo>
                    <a:pt x="6521635" y="723899"/>
                  </a:lnTo>
                  <a:lnTo>
                    <a:pt x="6539128" y="774699"/>
                  </a:lnTo>
                  <a:lnTo>
                    <a:pt x="6556069" y="812799"/>
                  </a:lnTo>
                  <a:lnTo>
                    <a:pt x="6572454" y="850899"/>
                  </a:lnTo>
                  <a:lnTo>
                    <a:pt x="6588277" y="901699"/>
                  </a:lnTo>
                  <a:lnTo>
                    <a:pt x="6603534" y="939799"/>
                  </a:lnTo>
                  <a:lnTo>
                    <a:pt x="6618221" y="977899"/>
                  </a:lnTo>
                  <a:lnTo>
                    <a:pt x="6632334" y="1028699"/>
                  </a:lnTo>
                  <a:lnTo>
                    <a:pt x="6645867" y="1066799"/>
                  </a:lnTo>
                  <a:lnTo>
                    <a:pt x="6658817" y="1117599"/>
                  </a:lnTo>
                  <a:lnTo>
                    <a:pt x="6671179" y="1155699"/>
                  </a:lnTo>
                  <a:lnTo>
                    <a:pt x="6682948" y="1206499"/>
                  </a:lnTo>
                  <a:lnTo>
                    <a:pt x="6694120" y="1244599"/>
                  </a:lnTo>
                  <a:lnTo>
                    <a:pt x="6704691" y="1295399"/>
                  </a:lnTo>
                  <a:lnTo>
                    <a:pt x="6714656" y="1346199"/>
                  </a:lnTo>
                  <a:lnTo>
                    <a:pt x="6724010" y="1384299"/>
                  </a:lnTo>
                  <a:lnTo>
                    <a:pt x="6732749" y="1435099"/>
                  </a:lnTo>
                  <a:lnTo>
                    <a:pt x="6740870" y="1473199"/>
                  </a:lnTo>
                  <a:lnTo>
                    <a:pt x="6748366" y="1523999"/>
                  </a:lnTo>
                  <a:lnTo>
                    <a:pt x="6755233" y="1574799"/>
                  </a:lnTo>
                  <a:lnTo>
                    <a:pt x="6761468" y="1612899"/>
                  </a:lnTo>
                  <a:lnTo>
                    <a:pt x="6767066" y="1663699"/>
                  </a:lnTo>
                  <a:lnTo>
                    <a:pt x="6772022" y="1714499"/>
                  </a:lnTo>
                  <a:lnTo>
                    <a:pt x="6776332" y="1765299"/>
                  </a:lnTo>
                  <a:lnTo>
                    <a:pt x="6779991" y="1803399"/>
                  </a:lnTo>
                  <a:lnTo>
                    <a:pt x="6782994" y="1854199"/>
                  </a:lnTo>
                  <a:lnTo>
                    <a:pt x="6785338" y="1904999"/>
                  </a:lnTo>
                  <a:lnTo>
                    <a:pt x="6787018" y="1955799"/>
                  </a:lnTo>
                  <a:lnTo>
                    <a:pt x="6788029" y="1993899"/>
                  </a:lnTo>
                  <a:lnTo>
                    <a:pt x="6788364" y="2044699"/>
                  </a:lnTo>
                  <a:lnTo>
                    <a:pt x="6788029" y="2095499"/>
                  </a:lnTo>
                  <a:lnTo>
                    <a:pt x="6787018" y="2146299"/>
                  </a:lnTo>
                  <a:lnTo>
                    <a:pt x="6785338" y="2197099"/>
                  </a:lnTo>
                  <a:lnTo>
                    <a:pt x="6782994" y="2235199"/>
                  </a:lnTo>
                  <a:lnTo>
                    <a:pt x="6779991" y="2285999"/>
                  </a:lnTo>
                  <a:lnTo>
                    <a:pt x="6776332" y="2336799"/>
                  </a:lnTo>
                  <a:lnTo>
                    <a:pt x="6772022" y="2387599"/>
                  </a:lnTo>
                  <a:lnTo>
                    <a:pt x="6767066" y="2425699"/>
                  </a:lnTo>
                  <a:lnTo>
                    <a:pt x="6761468" y="2476499"/>
                  </a:lnTo>
                  <a:lnTo>
                    <a:pt x="6755233" y="2527299"/>
                  </a:lnTo>
                  <a:lnTo>
                    <a:pt x="6748366" y="2565399"/>
                  </a:lnTo>
                  <a:lnTo>
                    <a:pt x="6740870" y="2616199"/>
                  </a:lnTo>
                  <a:lnTo>
                    <a:pt x="6732749" y="2666999"/>
                  </a:lnTo>
                  <a:lnTo>
                    <a:pt x="6724010" y="2705099"/>
                  </a:lnTo>
                  <a:lnTo>
                    <a:pt x="6714656" y="2755899"/>
                  </a:lnTo>
                  <a:lnTo>
                    <a:pt x="6704691" y="2793999"/>
                  </a:lnTo>
                  <a:lnTo>
                    <a:pt x="6694120" y="2844799"/>
                  </a:lnTo>
                  <a:lnTo>
                    <a:pt x="6682948" y="2895599"/>
                  </a:lnTo>
                  <a:lnTo>
                    <a:pt x="6671179" y="2933699"/>
                  </a:lnTo>
                  <a:lnTo>
                    <a:pt x="6658817" y="2984499"/>
                  </a:lnTo>
                  <a:lnTo>
                    <a:pt x="6645867" y="3022599"/>
                  </a:lnTo>
                  <a:lnTo>
                    <a:pt x="6632334" y="3073399"/>
                  </a:lnTo>
                  <a:lnTo>
                    <a:pt x="6618221" y="3111499"/>
                  </a:lnTo>
                  <a:lnTo>
                    <a:pt x="6603534" y="3149599"/>
                  </a:lnTo>
                  <a:lnTo>
                    <a:pt x="6588277" y="3200399"/>
                  </a:lnTo>
                  <a:lnTo>
                    <a:pt x="6572454" y="3238499"/>
                  </a:lnTo>
                  <a:lnTo>
                    <a:pt x="6556069" y="3289299"/>
                  </a:lnTo>
                  <a:lnTo>
                    <a:pt x="6539128" y="3327399"/>
                  </a:lnTo>
                  <a:lnTo>
                    <a:pt x="6521635" y="3365499"/>
                  </a:lnTo>
                  <a:lnTo>
                    <a:pt x="6503594" y="3416299"/>
                  </a:lnTo>
                  <a:lnTo>
                    <a:pt x="6485010" y="3454399"/>
                  </a:lnTo>
                  <a:lnTo>
                    <a:pt x="6465887" y="3492499"/>
                  </a:lnTo>
                  <a:lnTo>
                    <a:pt x="6446230" y="3530599"/>
                  </a:lnTo>
                  <a:lnTo>
                    <a:pt x="6426043" y="3581399"/>
                  </a:lnTo>
                  <a:lnTo>
                    <a:pt x="6405330" y="3619499"/>
                  </a:lnTo>
                  <a:lnTo>
                    <a:pt x="6384097" y="3657599"/>
                  </a:lnTo>
                  <a:lnTo>
                    <a:pt x="6362347" y="3695699"/>
                  </a:lnTo>
                  <a:lnTo>
                    <a:pt x="6340085" y="3733799"/>
                  </a:lnTo>
                  <a:lnTo>
                    <a:pt x="6317315" y="3771899"/>
                  </a:lnTo>
                  <a:lnTo>
                    <a:pt x="6294043" y="3809999"/>
                  </a:lnTo>
                  <a:lnTo>
                    <a:pt x="6270272" y="3848099"/>
                  </a:lnTo>
                  <a:lnTo>
                    <a:pt x="6246007" y="3886199"/>
                  </a:lnTo>
                  <a:lnTo>
                    <a:pt x="6221253" y="3924299"/>
                  </a:lnTo>
                  <a:lnTo>
                    <a:pt x="6196013" y="3962399"/>
                  </a:lnTo>
                  <a:lnTo>
                    <a:pt x="6170293" y="4000499"/>
                  </a:lnTo>
                  <a:lnTo>
                    <a:pt x="6144097" y="4038599"/>
                  </a:lnTo>
                  <a:lnTo>
                    <a:pt x="6117429" y="4076699"/>
                  </a:lnTo>
                  <a:lnTo>
                    <a:pt x="6090294" y="4114799"/>
                  </a:lnTo>
                  <a:lnTo>
                    <a:pt x="6062696" y="4140199"/>
                  </a:lnTo>
                  <a:lnTo>
                    <a:pt x="6034640" y="4178299"/>
                  </a:lnTo>
                  <a:lnTo>
                    <a:pt x="6006130" y="4216399"/>
                  </a:lnTo>
                  <a:lnTo>
                    <a:pt x="5977171" y="4254499"/>
                  </a:lnTo>
                  <a:lnTo>
                    <a:pt x="5947768" y="4279899"/>
                  </a:lnTo>
                  <a:lnTo>
                    <a:pt x="5917923" y="4317999"/>
                  </a:lnTo>
                  <a:lnTo>
                    <a:pt x="5887643" y="4356099"/>
                  </a:lnTo>
                  <a:lnTo>
                    <a:pt x="5856932" y="4381499"/>
                  </a:lnTo>
                  <a:lnTo>
                    <a:pt x="5825794" y="4419599"/>
                  </a:lnTo>
                  <a:lnTo>
                    <a:pt x="5794233" y="4444999"/>
                  </a:lnTo>
                  <a:lnTo>
                    <a:pt x="5762255" y="4483099"/>
                  </a:lnTo>
                  <a:lnTo>
                    <a:pt x="5729863" y="4508499"/>
                  </a:lnTo>
                  <a:lnTo>
                    <a:pt x="5697062" y="4546599"/>
                  </a:lnTo>
                  <a:lnTo>
                    <a:pt x="5630251" y="4597399"/>
                  </a:lnTo>
                  <a:lnTo>
                    <a:pt x="5596250" y="4635499"/>
                  </a:lnTo>
                  <a:lnTo>
                    <a:pt x="5561857" y="4660899"/>
                  </a:lnTo>
                  <a:lnTo>
                    <a:pt x="5491918" y="4711699"/>
                  </a:lnTo>
                  <a:lnTo>
                    <a:pt x="5456379" y="4749799"/>
                  </a:lnTo>
                  <a:lnTo>
                    <a:pt x="5420468" y="4775199"/>
                  </a:lnTo>
                  <a:lnTo>
                    <a:pt x="5347543" y="4825999"/>
                  </a:lnTo>
                  <a:lnTo>
                    <a:pt x="5273179" y="4876799"/>
                  </a:lnTo>
                  <a:lnTo>
                    <a:pt x="5159014" y="4952999"/>
                  </a:lnTo>
                  <a:lnTo>
                    <a:pt x="5120278" y="4965699"/>
                  </a:lnTo>
                  <a:lnTo>
                    <a:pt x="5002092" y="5041899"/>
                  </a:lnTo>
                  <a:lnTo>
                    <a:pt x="4962051" y="5054599"/>
                  </a:lnTo>
                  <a:lnTo>
                    <a:pt x="4881030" y="5105399"/>
                  </a:lnTo>
                  <a:lnTo>
                    <a:pt x="4840058" y="5118099"/>
                  </a:lnTo>
                  <a:lnTo>
                    <a:pt x="4798785" y="5143499"/>
                  </a:lnTo>
                  <a:lnTo>
                    <a:pt x="4715352" y="5168899"/>
                  </a:lnTo>
                  <a:lnTo>
                    <a:pt x="4673201" y="5194299"/>
                  </a:lnTo>
                  <a:lnTo>
                    <a:pt x="4588052" y="5219699"/>
                  </a:lnTo>
                  <a:lnTo>
                    <a:pt x="4545064" y="5245099"/>
                  </a:lnTo>
                  <a:lnTo>
                    <a:pt x="4101058" y="5372099"/>
                  </a:lnTo>
                  <a:close/>
                </a:path>
                <a:path w="6788784" h="5435600" extrusionOk="0">
                  <a:moveTo>
                    <a:pt x="3963257" y="5397499"/>
                  </a:moveTo>
                  <a:lnTo>
                    <a:pt x="2825108" y="5397499"/>
                  </a:lnTo>
                  <a:lnTo>
                    <a:pt x="2733021" y="5372099"/>
                  </a:lnTo>
                  <a:lnTo>
                    <a:pt x="4055343" y="5372099"/>
                  </a:lnTo>
                  <a:lnTo>
                    <a:pt x="3963257" y="5397499"/>
                  </a:lnTo>
                  <a:close/>
                </a:path>
                <a:path w="6788784" h="5435600" extrusionOk="0">
                  <a:moveTo>
                    <a:pt x="3870322" y="5410199"/>
                  </a:moveTo>
                  <a:lnTo>
                    <a:pt x="2918043" y="5410199"/>
                  </a:lnTo>
                  <a:lnTo>
                    <a:pt x="2871472" y="5397499"/>
                  </a:lnTo>
                  <a:lnTo>
                    <a:pt x="3916893" y="5397499"/>
                  </a:lnTo>
                  <a:lnTo>
                    <a:pt x="3870322" y="5410199"/>
                  </a:lnTo>
                  <a:close/>
                </a:path>
                <a:path w="6788784" h="5435600" extrusionOk="0">
                  <a:moveTo>
                    <a:pt x="3776575" y="5422899"/>
                  </a:moveTo>
                  <a:lnTo>
                    <a:pt x="3011790" y="5422899"/>
                  </a:lnTo>
                  <a:lnTo>
                    <a:pt x="2964817" y="5410199"/>
                  </a:lnTo>
                  <a:lnTo>
                    <a:pt x="3823547" y="5410199"/>
                  </a:lnTo>
                  <a:lnTo>
                    <a:pt x="3776575" y="5422899"/>
                  </a:lnTo>
                  <a:close/>
                </a:path>
                <a:path w="6788784" h="5435600" extrusionOk="0">
                  <a:moveTo>
                    <a:pt x="3682051" y="5435599"/>
                  </a:moveTo>
                  <a:lnTo>
                    <a:pt x="3106313" y="5435599"/>
                  </a:lnTo>
                  <a:lnTo>
                    <a:pt x="3058956" y="5422899"/>
                  </a:lnTo>
                  <a:lnTo>
                    <a:pt x="3729408" y="5422899"/>
                  </a:lnTo>
                  <a:lnTo>
                    <a:pt x="3682051" y="5435599"/>
                  </a:lnTo>
                  <a:close/>
                </a:path>
              </a:pathLst>
            </a:custGeom>
            <a:solidFill>
              <a:srgbClr val="8745C4">
                <a:alpha val="55686"/>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60" name="Google Shape;60;p1"/>
          <p:cNvSpPr txBox="1">
            <a:spLocks noGrp="1"/>
          </p:cNvSpPr>
          <p:nvPr>
            <p:ph type="title"/>
          </p:nvPr>
        </p:nvSpPr>
        <p:spPr>
          <a:xfrm>
            <a:off x="5815062" y="1747475"/>
            <a:ext cx="6464300" cy="1474470"/>
          </a:xfrm>
          <a:prstGeom prst="rect">
            <a:avLst/>
          </a:prstGeom>
          <a:noFill/>
          <a:ln>
            <a:noFill/>
          </a:ln>
        </p:spPr>
        <p:txBody>
          <a:bodyPr spcFirstLastPara="1" wrap="square" lIns="0" tIns="66025" rIns="0" bIns="0" anchor="t" anchorCtr="0">
            <a:spAutoFit/>
          </a:bodyPr>
          <a:lstStyle/>
          <a:p>
            <a:pPr marL="0" marR="207009" lvl="0" indent="0" algn="ctr" rtl="0">
              <a:lnSpc>
                <a:spcPct val="100000"/>
              </a:lnSpc>
              <a:spcBef>
                <a:spcPts val="0"/>
              </a:spcBef>
              <a:spcAft>
                <a:spcPts val="0"/>
              </a:spcAft>
              <a:buNone/>
            </a:pPr>
            <a:r>
              <a:rPr lang="ca-ES" sz="4400" b="0" dirty="0">
                <a:solidFill>
                  <a:srgbClr val="FFFFFF"/>
                </a:solidFill>
                <a:latin typeface="Arial"/>
                <a:ea typeface="Arial"/>
                <a:cs typeface="Arial"/>
                <a:sym typeface="Arial"/>
              </a:rPr>
              <a:t>SERVEI</a:t>
            </a:r>
            <a:endParaRPr sz="4400" dirty="0">
              <a:latin typeface="Arial"/>
              <a:ea typeface="Arial"/>
              <a:cs typeface="Arial"/>
              <a:sym typeface="Arial"/>
            </a:endParaRPr>
          </a:p>
          <a:p>
            <a:pPr marL="0" lvl="0" indent="0" algn="ctr" rtl="0">
              <a:lnSpc>
                <a:spcPct val="100000"/>
              </a:lnSpc>
              <a:spcBef>
                <a:spcPts val="420"/>
              </a:spcBef>
              <a:spcAft>
                <a:spcPts val="0"/>
              </a:spcAft>
              <a:buNone/>
            </a:pPr>
            <a:r>
              <a:rPr lang="ca-ES" sz="4400" b="0" dirty="0">
                <a:solidFill>
                  <a:srgbClr val="FFFFFF"/>
                </a:solidFill>
                <a:latin typeface="Arial"/>
                <a:ea typeface="Arial"/>
                <a:cs typeface="Arial"/>
                <a:sym typeface="Arial"/>
              </a:rPr>
              <a:t>D’INTERVENCIÓ	EN</a:t>
            </a:r>
            <a:endParaRPr sz="4400" dirty="0">
              <a:latin typeface="Arial"/>
              <a:ea typeface="Arial"/>
              <a:cs typeface="Arial"/>
              <a:sym typeface="Arial"/>
            </a:endParaRPr>
          </a:p>
        </p:txBody>
      </p:sp>
      <p:sp>
        <p:nvSpPr>
          <p:cNvPr id="61" name="Google Shape;61;p1"/>
          <p:cNvSpPr txBox="1"/>
          <p:nvPr/>
        </p:nvSpPr>
        <p:spPr>
          <a:xfrm>
            <a:off x="7905499" y="3195983"/>
            <a:ext cx="1853564" cy="1474470"/>
          </a:xfrm>
          <a:prstGeom prst="rect">
            <a:avLst/>
          </a:prstGeom>
          <a:noFill/>
          <a:ln>
            <a:noFill/>
          </a:ln>
        </p:spPr>
        <p:txBody>
          <a:bodyPr spcFirstLastPara="1" wrap="square" lIns="0" tIns="12050" rIns="0" bIns="0" anchor="t" anchorCtr="0">
            <a:spAutoFit/>
          </a:bodyPr>
          <a:lstStyle/>
          <a:p>
            <a:pPr marL="229234" marR="5080" lvl="0" indent="-217169" algn="l" rtl="0">
              <a:lnSpc>
                <a:spcPct val="108000"/>
              </a:lnSpc>
              <a:spcBef>
                <a:spcPts val="0"/>
              </a:spcBef>
              <a:spcAft>
                <a:spcPts val="0"/>
              </a:spcAft>
              <a:buNone/>
            </a:pPr>
            <a:r>
              <a:rPr lang="ca-ES" sz="4400" dirty="0">
                <a:solidFill>
                  <a:srgbClr val="FFFFFF"/>
                </a:solidFill>
                <a:latin typeface="Arial"/>
                <a:ea typeface="Arial"/>
                <a:cs typeface="Arial"/>
                <a:sym typeface="Arial"/>
              </a:rPr>
              <a:t>CRISI (SIC)</a:t>
            </a:r>
            <a:endParaRPr sz="4400" dirty="0">
              <a:latin typeface="Arial"/>
              <a:ea typeface="Arial"/>
              <a:cs typeface="Arial"/>
              <a:sym typeface="Arial"/>
            </a:endParaRPr>
          </a:p>
        </p:txBody>
      </p:sp>
      <p:grpSp>
        <p:nvGrpSpPr>
          <p:cNvPr id="62" name="Google Shape;62;p1"/>
          <p:cNvGrpSpPr/>
          <p:nvPr/>
        </p:nvGrpSpPr>
        <p:grpSpPr>
          <a:xfrm>
            <a:off x="0" y="2983230"/>
            <a:ext cx="18288228" cy="7303755"/>
            <a:chOff x="0" y="2983674"/>
            <a:chExt cx="18288228" cy="7303755"/>
          </a:xfrm>
        </p:grpSpPr>
        <p:sp>
          <p:nvSpPr>
            <p:cNvPr id="63" name="Google Shape;63;p1"/>
            <p:cNvSpPr/>
            <p:nvPr/>
          </p:nvSpPr>
          <p:spPr>
            <a:xfrm>
              <a:off x="14220418" y="6858418"/>
              <a:ext cx="4067810" cy="1844675"/>
            </a:xfrm>
            <a:custGeom>
              <a:avLst/>
              <a:gdLst/>
              <a:ahLst/>
              <a:cxnLst/>
              <a:rect l="l" t="t" r="r" b="b"/>
              <a:pathLst>
                <a:path w="4067809" h="1844675" extrusionOk="0">
                  <a:moveTo>
                    <a:pt x="86601" y="1052677"/>
                  </a:moveTo>
                  <a:lnTo>
                    <a:pt x="44246" y="1022667"/>
                  </a:lnTo>
                  <a:lnTo>
                    <a:pt x="24955" y="1050112"/>
                  </a:lnTo>
                  <a:lnTo>
                    <a:pt x="11112" y="1070495"/>
                  </a:lnTo>
                  <a:lnTo>
                    <a:pt x="2781" y="1083195"/>
                  </a:lnTo>
                  <a:lnTo>
                    <a:pt x="0" y="1087577"/>
                  </a:lnTo>
                  <a:lnTo>
                    <a:pt x="43802" y="1115428"/>
                  </a:lnTo>
                  <a:lnTo>
                    <a:pt x="46799" y="1111084"/>
                  </a:lnTo>
                  <a:lnTo>
                    <a:pt x="54978" y="1098740"/>
                  </a:lnTo>
                  <a:lnTo>
                    <a:pt x="68275" y="1079055"/>
                  </a:lnTo>
                  <a:lnTo>
                    <a:pt x="86601" y="1052677"/>
                  </a:lnTo>
                  <a:close/>
                </a:path>
                <a:path w="4067809" h="1844675" extrusionOk="0">
                  <a:moveTo>
                    <a:pt x="244055" y="856030"/>
                  </a:moveTo>
                  <a:lnTo>
                    <a:pt x="204127" y="821880"/>
                  </a:lnTo>
                  <a:lnTo>
                    <a:pt x="203276" y="819416"/>
                  </a:lnTo>
                  <a:lnTo>
                    <a:pt x="178155" y="849426"/>
                  </a:lnTo>
                  <a:lnTo>
                    <a:pt x="153441" y="879919"/>
                  </a:lnTo>
                  <a:lnTo>
                    <a:pt x="129451" y="910983"/>
                  </a:lnTo>
                  <a:lnTo>
                    <a:pt x="106464" y="942733"/>
                  </a:lnTo>
                  <a:lnTo>
                    <a:pt x="147180" y="974407"/>
                  </a:lnTo>
                  <a:lnTo>
                    <a:pt x="170548" y="944308"/>
                  </a:lnTo>
                  <a:lnTo>
                    <a:pt x="194551" y="914552"/>
                  </a:lnTo>
                  <a:lnTo>
                    <a:pt x="219087" y="885126"/>
                  </a:lnTo>
                  <a:lnTo>
                    <a:pt x="244055" y="856030"/>
                  </a:lnTo>
                  <a:close/>
                </a:path>
                <a:path w="4067809" h="1844675" extrusionOk="0">
                  <a:moveTo>
                    <a:pt x="416102" y="668121"/>
                  </a:moveTo>
                  <a:lnTo>
                    <a:pt x="379615" y="631126"/>
                  </a:lnTo>
                  <a:lnTo>
                    <a:pt x="352145" y="658304"/>
                  </a:lnTo>
                  <a:lnTo>
                    <a:pt x="324891" y="686079"/>
                  </a:lnTo>
                  <a:lnTo>
                    <a:pt x="298030" y="714438"/>
                  </a:lnTo>
                  <a:lnTo>
                    <a:pt x="271792" y="743369"/>
                  </a:lnTo>
                  <a:lnTo>
                    <a:pt x="310235" y="778027"/>
                  </a:lnTo>
                  <a:lnTo>
                    <a:pt x="336321" y="750112"/>
                  </a:lnTo>
                  <a:lnTo>
                    <a:pt x="362724" y="722401"/>
                  </a:lnTo>
                  <a:lnTo>
                    <a:pt x="389356" y="695020"/>
                  </a:lnTo>
                  <a:lnTo>
                    <a:pt x="416102" y="668121"/>
                  </a:lnTo>
                  <a:close/>
                </a:path>
                <a:path w="4067809" h="1844675" extrusionOk="0">
                  <a:moveTo>
                    <a:pt x="604329" y="498322"/>
                  </a:moveTo>
                  <a:lnTo>
                    <a:pt x="571588" y="457835"/>
                  </a:lnTo>
                  <a:lnTo>
                    <a:pt x="541985" y="482434"/>
                  </a:lnTo>
                  <a:lnTo>
                    <a:pt x="512470" y="507619"/>
                  </a:lnTo>
                  <a:lnTo>
                    <a:pt x="483146" y="533361"/>
                  </a:lnTo>
                  <a:lnTo>
                    <a:pt x="454101" y="559625"/>
                  </a:lnTo>
                  <a:lnTo>
                    <a:pt x="488962" y="598284"/>
                  </a:lnTo>
                  <a:lnTo>
                    <a:pt x="517715" y="572452"/>
                  </a:lnTo>
                  <a:lnTo>
                    <a:pt x="546633" y="547065"/>
                  </a:lnTo>
                  <a:lnTo>
                    <a:pt x="575551" y="522312"/>
                  </a:lnTo>
                  <a:lnTo>
                    <a:pt x="604329" y="498322"/>
                  </a:lnTo>
                  <a:close/>
                </a:path>
                <a:path w="4067809" h="1844675" extrusionOk="0">
                  <a:moveTo>
                    <a:pt x="806640" y="350113"/>
                  </a:moveTo>
                  <a:lnTo>
                    <a:pt x="777798" y="304965"/>
                  </a:lnTo>
                  <a:lnTo>
                    <a:pt x="746848" y="325970"/>
                  </a:lnTo>
                  <a:lnTo>
                    <a:pt x="649795" y="393865"/>
                  </a:lnTo>
                  <a:lnTo>
                    <a:pt x="682078" y="437819"/>
                  </a:lnTo>
                  <a:lnTo>
                    <a:pt x="713117" y="414997"/>
                  </a:lnTo>
                  <a:lnTo>
                    <a:pt x="744347" y="392734"/>
                  </a:lnTo>
                  <a:lnTo>
                    <a:pt x="775576" y="371081"/>
                  </a:lnTo>
                  <a:lnTo>
                    <a:pt x="806640" y="350113"/>
                  </a:lnTo>
                  <a:close/>
                </a:path>
                <a:path w="4067809" h="1844675" extrusionOk="0">
                  <a:moveTo>
                    <a:pt x="1004379" y="175920"/>
                  </a:moveTo>
                  <a:lnTo>
                    <a:pt x="1002411" y="176606"/>
                  </a:lnTo>
                  <a:lnTo>
                    <a:pt x="1002525" y="176847"/>
                  </a:lnTo>
                  <a:lnTo>
                    <a:pt x="1004379" y="175920"/>
                  </a:lnTo>
                  <a:close/>
                </a:path>
                <a:path w="4067809" h="1844675" extrusionOk="0">
                  <a:moveTo>
                    <a:pt x="1025334" y="223799"/>
                  </a:moveTo>
                  <a:lnTo>
                    <a:pt x="1002525" y="176847"/>
                  </a:lnTo>
                  <a:lnTo>
                    <a:pt x="969949" y="193192"/>
                  </a:lnTo>
                  <a:lnTo>
                    <a:pt x="935253" y="211328"/>
                  </a:lnTo>
                  <a:lnTo>
                    <a:pt x="900315" y="230276"/>
                  </a:lnTo>
                  <a:lnTo>
                    <a:pt x="865162" y="249961"/>
                  </a:lnTo>
                  <a:lnTo>
                    <a:pt x="891540" y="295960"/>
                  </a:lnTo>
                  <a:lnTo>
                    <a:pt x="925004" y="276847"/>
                  </a:lnTo>
                  <a:lnTo>
                    <a:pt x="958545" y="258394"/>
                  </a:lnTo>
                  <a:lnTo>
                    <a:pt x="992035" y="240677"/>
                  </a:lnTo>
                  <a:lnTo>
                    <a:pt x="1025334" y="223799"/>
                  </a:lnTo>
                  <a:close/>
                </a:path>
                <a:path w="4067809" h="1844675" extrusionOk="0">
                  <a:moveTo>
                    <a:pt x="1261325" y="126771"/>
                  </a:moveTo>
                  <a:lnTo>
                    <a:pt x="1244307" y="77546"/>
                  </a:lnTo>
                  <a:lnTo>
                    <a:pt x="1213294" y="88265"/>
                  </a:lnTo>
                  <a:lnTo>
                    <a:pt x="1184503" y="98513"/>
                  </a:lnTo>
                  <a:lnTo>
                    <a:pt x="1155776" y="109245"/>
                  </a:lnTo>
                  <a:lnTo>
                    <a:pt x="1098778" y="131711"/>
                  </a:lnTo>
                  <a:lnTo>
                    <a:pt x="1119251" y="179755"/>
                  </a:lnTo>
                  <a:lnTo>
                    <a:pt x="1154379" y="165379"/>
                  </a:lnTo>
                  <a:lnTo>
                    <a:pt x="1189469" y="152095"/>
                  </a:lnTo>
                  <a:lnTo>
                    <a:pt x="1261325" y="126771"/>
                  </a:lnTo>
                  <a:close/>
                </a:path>
                <a:path w="4067809" h="1844675" extrusionOk="0">
                  <a:moveTo>
                    <a:pt x="1506664" y="69519"/>
                  </a:moveTo>
                  <a:lnTo>
                    <a:pt x="1498498" y="17221"/>
                  </a:lnTo>
                  <a:lnTo>
                    <a:pt x="1459611" y="23685"/>
                  </a:lnTo>
                  <a:lnTo>
                    <a:pt x="1420926" y="31140"/>
                  </a:lnTo>
                  <a:lnTo>
                    <a:pt x="1382433" y="39611"/>
                  </a:lnTo>
                  <a:lnTo>
                    <a:pt x="1344155" y="49085"/>
                  </a:lnTo>
                  <a:lnTo>
                    <a:pt x="1358392" y="99834"/>
                  </a:lnTo>
                  <a:lnTo>
                    <a:pt x="1395361" y="90868"/>
                  </a:lnTo>
                  <a:lnTo>
                    <a:pt x="1432509" y="82829"/>
                  </a:lnTo>
                  <a:lnTo>
                    <a:pt x="1469656" y="75704"/>
                  </a:lnTo>
                  <a:lnTo>
                    <a:pt x="1506664" y="69519"/>
                  </a:lnTo>
                  <a:close/>
                </a:path>
                <a:path w="4067809" h="1844675" extrusionOk="0">
                  <a:moveTo>
                    <a:pt x="1756625" y="190"/>
                  </a:moveTo>
                  <a:lnTo>
                    <a:pt x="1717738" y="0"/>
                  </a:lnTo>
                  <a:lnTo>
                    <a:pt x="1678940" y="660"/>
                  </a:lnTo>
                  <a:lnTo>
                    <a:pt x="1639862" y="2336"/>
                  </a:lnTo>
                  <a:lnTo>
                    <a:pt x="1600174" y="5219"/>
                  </a:lnTo>
                  <a:lnTo>
                    <a:pt x="1604378" y="57238"/>
                  </a:lnTo>
                  <a:lnTo>
                    <a:pt x="1641995" y="54660"/>
                  </a:lnTo>
                  <a:lnTo>
                    <a:pt x="1679867" y="52971"/>
                  </a:lnTo>
                  <a:lnTo>
                    <a:pt x="1717751" y="52222"/>
                  </a:lnTo>
                  <a:lnTo>
                    <a:pt x="1755394" y="52425"/>
                  </a:lnTo>
                  <a:lnTo>
                    <a:pt x="1756625" y="190"/>
                  </a:lnTo>
                  <a:close/>
                </a:path>
                <a:path w="4067809" h="1844675" extrusionOk="0">
                  <a:moveTo>
                    <a:pt x="2014588" y="27305"/>
                  </a:moveTo>
                  <a:lnTo>
                    <a:pt x="1976145" y="20447"/>
                  </a:lnTo>
                  <a:lnTo>
                    <a:pt x="1937562" y="14579"/>
                  </a:lnTo>
                  <a:lnTo>
                    <a:pt x="1898840" y="9690"/>
                  </a:lnTo>
                  <a:lnTo>
                    <a:pt x="1859991" y="5791"/>
                  </a:lnTo>
                  <a:lnTo>
                    <a:pt x="1855292" y="57581"/>
                  </a:lnTo>
                  <a:lnTo>
                    <a:pt x="1892566" y="61404"/>
                  </a:lnTo>
                  <a:lnTo>
                    <a:pt x="1930082" y="66243"/>
                  </a:lnTo>
                  <a:lnTo>
                    <a:pt x="1967699" y="71970"/>
                  </a:lnTo>
                  <a:lnTo>
                    <a:pt x="2005279" y="78486"/>
                  </a:lnTo>
                  <a:lnTo>
                    <a:pt x="2014588" y="27305"/>
                  </a:lnTo>
                  <a:close/>
                </a:path>
                <a:path w="4067809" h="1844675" extrusionOk="0">
                  <a:moveTo>
                    <a:pt x="2265121" y="96685"/>
                  </a:moveTo>
                  <a:lnTo>
                    <a:pt x="2228240" y="83743"/>
                  </a:lnTo>
                  <a:lnTo>
                    <a:pt x="2191067" y="71767"/>
                  </a:lnTo>
                  <a:lnTo>
                    <a:pt x="2153602" y="60769"/>
                  </a:lnTo>
                  <a:lnTo>
                    <a:pt x="2115845" y="50736"/>
                  </a:lnTo>
                  <a:lnTo>
                    <a:pt x="2102891" y="100952"/>
                  </a:lnTo>
                  <a:lnTo>
                    <a:pt x="2138870" y="110617"/>
                  </a:lnTo>
                  <a:lnTo>
                    <a:pt x="2175116" y="121323"/>
                  </a:lnTo>
                  <a:lnTo>
                    <a:pt x="2211489" y="133019"/>
                  </a:lnTo>
                  <a:lnTo>
                    <a:pt x="2247874" y="145643"/>
                  </a:lnTo>
                  <a:lnTo>
                    <a:pt x="2265121" y="96685"/>
                  </a:lnTo>
                  <a:close/>
                </a:path>
                <a:path w="4067809" h="1844675" extrusionOk="0">
                  <a:moveTo>
                    <a:pt x="2502331" y="199326"/>
                  </a:moveTo>
                  <a:lnTo>
                    <a:pt x="2467089" y="181660"/>
                  </a:lnTo>
                  <a:lnTo>
                    <a:pt x="2431745" y="164744"/>
                  </a:lnTo>
                  <a:lnTo>
                    <a:pt x="2396388" y="148678"/>
                  </a:lnTo>
                  <a:lnTo>
                    <a:pt x="2361082" y="133515"/>
                  </a:lnTo>
                  <a:lnTo>
                    <a:pt x="2341689" y="182651"/>
                  </a:lnTo>
                  <a:lnTo>
                    <a:pt x="2375598" y="196837"/>
                  </a:lnTo>
                  <a:lnTo>
                    <a:pt x="2409825" y="212153"/>
                  </a:lnTo>
                  <a:lnTo>
                    <a:pt x="2444115" y="228473"/>
                  </a:lnTo>
                  <a:lnTo>
                    <a:pt x="2478138" y="245719"/>
                  </a:lnTo>
                  <a:lnTo>
                    <a:pt x="2502331" y="199326"/>
                  </a:lnTo>
                  <a:close/>
                </a:path>
                <a:path w="4067809" h="1844675" extrusionOk="0">
                  <a:moveTo>
                    <a:pt x="2724886" y="331279"/>
                  </a:moveTo>
                  <a:lnTo>
                    <a:pt x="2691955" y="309753"/>
                  </a:lnTo>
                  <a:lnTo>
                    <a:pt x="2658783" y="288747"/>
                  </a:lnTo>
                  <a:lnTo>
                    <a:pt x="2625661" y="268465"/>
                  </a:lnTo>
                  <a:lnTo>
                    <a:pt x="2592844" y="249059"/>
                  </a:lnTo>
                  <a:lnTo>
                    <a:pt x="2566492" y="294005"/>
                  </a:lnTo>
                  <a:lnTo>
                    <a:pt x="2598699" y="313105"/>
                  </a:lnTo>
                  <a:lnTo>
                    <a:pt x="2631084" y="332981"/>
                  </a:lnTo>
                  <a:lnTo>
                    <a:pt x="2663482" y="353479"/>
                  </a:lnTo>
                  <a:lnTo>
                    <a:pt x="2695714" y="374446"/>
                  </a:lnTo>
                  <a:lnTo>
                    <a:pt x="2724886" y="331279"/>
                  </a:lnTo>
                  <a:close/>
                </a:path>
                <a:path w="4067809" h="1844675" extrusionOk="0">
                  <a:moveTo>
                    <a:pt x="2930398" y="485673"/>
                  </a:moveTo>
                  <a:lnTo>
                    <a:pt x="2899765" y="461022"/>
                  </a:lnTo>
                  <a:lnTo>
                    <a:pt x="2869006" y="437032"/>
                  </a:lnTo>
                  <a:lnTo>
                    <a:pt x="2838158" y="413702"/>
                  </a:lnTo>
                  <a:lnTo>
                    <a:pt x="2807271" y="390994"/>
                  </a:lnTo>
                  <a:lnTo>
                    <a:pt x="2776601" y="433019"/>
                  </a:lnTo>
                  <a:lnTo>
                    <a:pt x="2806700" y="455333"/>
                  </a:lnTo>
                  <a:lnTo>
                    <a:pt x="2837053" y="478332"/>
                  </a:lnTo>
                  <a:lnTo>
                    <a:pt x="2867368" y="501865"/>
                  </a:lnTo>
                  <a:lnTo>
                    <a:pt x="2897390" y="525741"/>
                  </a:lnTo>
                  <a:lnTo>
                    <a:pt x="2930398" y="485673"/>
                  </a:lnTo>
                  <a:close/>
                </a:path>
                <a:path w="4067809" h="1844675" extrusionOk="0">
                  <a:moveTo>
                    <a:pt x="3126308" y="652195"/>
                  </a:moveTo>
                  <a:lnTo>
                    <a:pt x="3098381" y="625195"/>
                  </a:lnTo>
                  <a:lnTo>
                    <a:pt x="3069501" y="598881"/>
                  </a:lnTo>
                  <a:lnTo>
                    <a:pt x="3040316" y="573176"/>
                  </a:lnTo>
                  <a:lnTo>
                    <a:pt x="3011487" y="548043"/>
                  </a:lnTo>
                  <a:lnTo>
                    <a:pt x="2977159" y="587463"/>
                  </a:lnTo>
                  <a:lnTo>
                    <a:pt x="3005378" y="612013"/>
                  </a:lnTo>
                  <a:lnTo>
                    <a:pt x="3033661" y="637311"/>
                  </a:lnTo>
                  <a:lnTo>
                    <a:pt x="3061982" y="663321"/>
                  </a:lnTo>
                  <a:lnTo>
                    <a:pt x="3090329" y="689991"/>
                  </a:lnTo>
                  <a:lnTo>
                    <a:pt x="3126308" y="652195"/>
                  </a:lnTo>
                  <a:close/>
                </a:path>
                <a:path w="4067809" h="1844675" extrusionOk="0">
                  <a:moveTo>
                    <a:pt x="3307092" y="835533"/>
                  </a:moveTo>
                  <a:lnTo>
                    <a:pt x="3280092" y="806729"/>
                  </a:lnTo>
                  <a:lnTo>
                    <a:pt x="3253155" y="778535"/>
                  </a:lnTo>
                  <a:lnTo>
                    <a:pt x="3226295" y="750912"/>
                  </a:lnTo>
                  <a:lnTo>
                    <a:pt x="3199600" y="723874"/>
                  </a:lnTo>
                  <a:lnTo>
                    <a:pt x="3162604" y="760361"/>
                  </a:lnTo>
                  <a:lnTo>
                    <a:pt x="3189097" y="787069"/>
                  </a:lnTo>
                  <a:lnTo>
                    <a:pt x="3215589" y="814387"/>
                  </a:lnTo>
                  <a:lnTo>
                    <a:pt x="3242094" y="842327"/>
                  </a:lnTo>
                  <a:lnTo>
                    <a:pt x="3268611" y="870889"/>
                  </a:lnTo>
                  <a:lnTo>
                    <a:pt x="3307092" y="835533"/>
                  </a:lnTo>
                  <a:close/>
                </a:path>
                <a:path w="4067809" h="1844675" extrusionOk="0">
                  <a:moveTo>
                    <a:pt x="3475482" y="1029220"/>
                  </a:moveTo>
                  <a:lnTo>
                    <a:pt x="3450145" y="999007"/>
                  </a:lnTo>
                  <a:lnTo>
                    <a:pt x="3424961" y="969378"/>
                  </a:lnTo>
                  <a:lnTo>
                    <a:pt x="3399866" y="940333"/>
                  </a:lnTo>
                  <a:lnTo>
                    <a:pt x="3374834" y="911885"/>
                  </a:lnTo>
                  <a:lnTo>
                    <a:pt x="3335515" y="946416"/>
                  </a:lnTo>
                  <a:lnTo>
                    <a:pt x="3360331" y="974521"/>
                  </a:lnTo>
                  <a:lnTo>
                    <a:pt x="3385210" y="1003236"/>
                  </a:lnTo>
                  <a:lnTo>
                    <a:pt x="3410153" y="1032548"/>
                  </a:lnTo>
                  <a:lnTo>
                    <a:pt x="3435159" y="1062443"/>
                  </a:lnTo>
                  <a:lnTo>
                    <a:pt x="3475482" y="1029220"/>
                  </a:lnTo>
                  <a:close/>
                </a:path>
                <a:path w="4067809" h="1844675" extrusionOk="0">
                  <a:moveTo>
                    <a:pt x="3636848" y="1229728"/>
                  </a:moveTo>
                  <a:lnTo>
                    <a:pt x="3612007" y="1198930"/>
                  </a:lnTo>
                  <a:lnTo>
                    <a:pt x="3587686" y="1168450"/>
                  </a:lnTo>
                  <a:lnTo>
                    <a:pt x="3563683" y="1138288"/>
                  </a:lnTo>
                  <a:lnTo>
                    <a:pt x="3539782" y="1108405"/>
                  </a:lnTo>
                  <a:lnTo>
                    <a:pt x="3496335" y="1142161"/>
                  </a:lnTo>
                  <a:lnTo>
                    <a:pt x="3521151" y="1171092"/>
                  </a:lnTo>
                  <a:lnTo>
                    <a:pt x="3545395" y="1200785"/>
                  </a:lnTo>
                  <a:lnTo>
                    <a:pt x="3569258" y="1231125"/>
                  </a:lnTo>
                  <a:lnTo>
                    <a:pt x="3592893" y="1262011"/>
                  </a:lnTo>
                  <a:lnTo>
                    <a:pt x="3636848" y="1229728"/>
                  </a:lnTo>
                  <a:close/>
                </a:path>
                <a:path w="4067809" h="1844675" extrusionOk="0">
                  <a:moveTo>
                    <a:pt x="3789426" y="1439900"/>
                  </a:moveTo>
                  <a:lnTo>
                    <a:pt x="3742626" y="1379461"/>
                  </a:lnTo>
                  <a:lnTo>
                    <a:pt x="3731260" y="1363560"/>
                  </a:lnTo>
                  <a:lnTo>
                    <a:pt x="3719804" y="1347736"/>
                  </a:lnTo>
                  <a:lnTo>
                    <a:pt x="3708387" y="1332001"/>
                  </a:lnTo>
                  <a:lnTo>
                    <a:pt x="3697109" y="1316380"/>
                  </a:lnTo>
                  <a:lnTo>
                    <a:pt x="3655631" y="1349451"/>
                  </a:lnTo>
                  <a:lnTo>
                    <a:pt x="3666706" y="1363827"/>
                  </a:lnTo>
                  <a:lnTo>
                    <a:pt x="3678047" y="1379397"/>
                  </a:lnTo>
                  <a:lnTo>
                    <a:pt x="3689515" y="1395641"/>
                  </a:lnTo>
                  <a:lnTo>
                    <a:pt x="3700983" y="1412049"/>
                  </a:lnTo>
                  <a:lnTo>
                    <a:pt x="3745636" y="1472679"/>
                  </a:lnTo>
                  <a:lnTo>
                    <a:pt x="3789426" y="1439900"/>
                  </a:lnTo>
                  <a:close/>
                </a:path>
                <a:path w="4067809" h="1844675" extrusionOk="0">
                  <a:moveTo>
                    <a:pt x="3953256" y="1639557"/>
                  </a:moveTo>
                  <a:lnTo>
                    <a:pt x="3928376" y="1610347"/>
                  </a:lnTo>
                  <a:lnTo>
                    <a:pt x="3903510" y="1580769"/>
                  </a:lnTo>
                  <a:lnTo>
                    <a:pt x="3878643" y="1550873"/>
                  </a:lnTo>
                  <a:lnTo>
                    <a:pt x="3853751" y="1520736"/>
                  </a:lnTo>
                  <a:lnTo>
                    <a:pt x="3813264" y="1553476"/>
                  </a:lnTo>
                  <a:lnTo>
                    <a:pt x="3838283" y="1583969"/>
                  </a:lnTo>
                  <a:lnTo>
                    <a:pt x="3863251" y="1614182"/>
                  </a:lnTo>
                  <a:lnTo>
                    <a:pt x="3888194" y="1643989"/>
                  </a:lnTo>
                  <a:lnTo>
                    <a:pt x="3913111" y="1673288"/>
                  </a:lnTo>
                  <a:lnTo>
                    <a:pt x="3953256" y="1639557"/>
                  </a:lnTo>
                  <a:close/>
                </a:path>
                <a:path w="4067809" h="1844675" extrusionOk="0">
                  <a:moveTo>
                    <a:pt x="4067581" y="1767420"/>
                  </a:moveTo>
                  <a:lnTo>
                    <a:pt x="4048048" y="1745907"/>
                  </a:lnTo>
                  <a:lnTo>
                    <a:pt x="4021823" y="1716722"/>
                  </a:lnTo>
                  <a:lnTo>
                    <a:pt x="3983164" y="1751584"/>
                  </a:lnTo>
                  <a:lnTo>
                    <a:pt x="4009593" y="1781098"/>
                  </a:lnTo>
                  <a:lnTo>
                    <a:pt x="4036009" y="1810143"/>
                  </a:lnTo>
                  <a:lnTo>
                    <a:pt x="4062349" y="1838693"/>
                  </a:lnTo>
                  <a:lnTo>
                    <a:pt x="4067581" y="1844281"/>
                  </a:lnTo>
                  <a:lnTo>
                    <a:pt x="4067581" y="1767420"/>
                  </a:lnTo>
                  <a:close/>
                </a:path>
              </a:pathLst>
            </a:custGeom>
            <a:solidFill>
              <a:srgbClr val="FF112D">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64" name="Google Shape;64;p1"/>
            <p:cNvSpPr/>
            <p:nvPr/>
          </p:nvSpPr>
          <p:spPr>
            <a:xfrm>
              <a:off x="7362558" y="3249091"/>
              <a:ext cx="4720590" cy="5461000"/>
            </a:xfrm>
            <a:custGeom>
              <a:avLst/>
              <a:gdLst/>
              <a:ahLst/>
              <a:cxnLst/>
              <a:rect l="l" t="t" r="r" b="b"/>
              <a:pathLst>
                <a:path w="4720590" h="5461000" extrusionOk="0">
                  <a:moveTo>
                    <a:pt x="61188" y="5387543"/>
                  </a:moveTo>
                  <a:lnTo>
                    <a:pt x="10985" y="5378488"/>
                  </a:lnTo>
                  <a:lnTo>
                    <a:pt x="4483" y="5417744"/>
                  </a:lnTo>
                  <a:lnTo>
                    <a:pt x="0" y="5457304"/>
                  </a:lnTo>
                  <a:lnTo>
                    <a:pt x="51092" y="5460771"/>
                  </a:lnTo>
                  <a:lnTo>
                    <a:pt x="51498" y="5455882"/>
                  </a:lnTo>
                  <a:lnTo>
                    <a:pt x="53022" y="5441645"/>
                  </a:lnTo>
                  <a:lnTo>
                    <a:pt x="56108" y="5418671"/>
                  </a:lnTo>
                  <a:lnTo>
                    <a:pt x="61188" y="5387543"/>
                  </a:lnTo>
                  <a:close/>
                </a:path>
                <a:path w="4720590" h="5461000" extrusionOk="0">
                  <a:moveTo>
                    <a:pt x="123875" y="5144414"/>
                  </a:moveTo>
                  <a:lnTo>
                    <a:pt x="75361" y="5125720"/>
                  </a:lnTo>
                  <a:lnTo>
                    <a:pt x="62585" y="5163350"/>
                  </a:lnTo>
                  <a:lnTo>
                    <a:pt x="50876" y="5201043"/>
                  </a:lnTo>
                  <a:lnTo>
                    <a:pt x="40119" y="5238813"/>
                  </a:lnTo>
                  <a:lnTo>
                    <a:pt x="30226" y="5276634"/>
                  </a:lnTo>
                  <a:lnTo>
                    <a:pt x="80683" y="5289296"/>
                  </a:lnTo>
                  <a:lnTo>
                    <a:pt x="90106" y="5253914"/>
                  </a:lnTo>
                  <a:lnTo>
                    <a:pt x="100469" y="5218074"/>
                  </a:lnTo>
                  <a:lnTo>
                    <a:pt x="111734" y="5181625"/>
                  </a:lnTo>
                  <a:lnTo>
                    <a:pt x="123875" y="5144414"/>
                  </a:lnTo>
                  <a:close/>
                </a:path>
                <a:path w="4720590" h="5461000" extrusionOk="0">
                  <a:moveTo>
                    <a:pt x="222758" y="4912449"/>
                  </a:moveTo>
                  <a:lnTo>
                    <a:pt x="175539" y="4889754"/>
                  </a:lnTo>
                  <a:lnTo>
                    <a:pt x="158788" y="4924310"/>
                  </a:lnTo>
                  <a:lnTo>
                    <a:pt x="142544" y="4959045"/>
                  </a:lnTo>
                  <a:lnTo>
                    <a:pt x="126936" y="4994503"/>
                  </a:lnTo>
                  <a:lnTo>
                    <a:pt x="112052" y="5031206"/>
                  </a:lnTo>
                  <a:lnTo>
                    <a:pt x="162064" y="5050510"/>
                  </a:lnTo>
                  <a:lnTo>
                    <a:pt x="176060" y="5015674"/>
                  </a:lnTo>
                  <a:lnTo>
                    <a:pt x="190906" y="4980991"/>
                  </a:lnTo>
                  <a:lnTo>
                    <a:pt x="206514" y="4946561"/>
                  </a:lnTo>
                  <a:lnTo>
                    <a:pt x="222758" y="4912449"/>
                  </a:lnTo>
                  <a:close/>
                </a:path>
                <a:path w="4720590" h="5461000" extrusionOk="0">
                  <a:moveTo>
                    <a:pt x="345986" y="4692421"/>
                  </a:moveTo>
                  <a:lnTo>
                    <a:pt x="302691" y="4664849"/>
                  </a:lnTo>
                  <a:lnTo>
                    <a:pt x="282181" y="4697806"/>
                  </a:lnTo>
                  <a:lnTo>
                    <a:pt x="262140" y="4731004"/>
                  </a:lnTo>
                  <a:lnTo>
                    <a:pt x="242671" y="4764417"/>
                  </a:lnTo>
                  <a:lnTo>
                    <a:pt x="223850" y="4798072"/>
                  </a:lnTo>
                  <a:lnTo>
                    <a:pt x="268884" y="4822685"/>
                  </a:lnTo>
                  <a:lnTo>
                    <a:pt x="287197" y="4789690"/>
                  </a:lnTo>
                  <a:lnTo>
                    <a:pt x="306133" y="4756886"/>
                  </a:lnTo>
                  <a:lnTo>
                    <a:pt x="325716" y="4724412"/>
                  </a:lnTo>
                  <a:lnTo>
                    <a:pt x="345986" y="4692421"/>
                  </a:lnTo>
                  <a:close/>
                </a:path>
                <a:path w="4720590" h="5461000" extrusionOk="0">
                  <a:moveTo>
                    <a:pt x="491845" y="4486745"/>
                  </a:moveTo>
                  <a:lnTo>
                    <a:pt x="451891" y="4455299"/>
                  </a:lnTo>
                  <a:lnTo>
                    <a:pt x="428091" y="4485818"/>
                  </a:lnTo>
                  <a:lnTo>
                    <a:pt x="404749" y="4516704"/>
                  </a:lnTo>
                  <a:lnTo>
                    <a:pt x="381952" y="4547921"/>
                  </a:lnTo>
                  <a:lnTo>
                    <a:pt x="359816" y="4579417"/>
                  </a:lnTo>
                  <a:lnTo>
                    <a:pt x="401472" y="4608411"/>
                  </a:lnTo>
                  <a:lnTo>
                    <a:pt x="423456" y="4577664"/>
                  </a:lnTo>
                  <a:lnTo>
                    <a:pt x="445922" y="4547146"/>
                  </a:lnTo>
                  <a:lnTo>
                    <a:pt x="468744" y="4516844"/>
                  </a:lnTo>
                  <a:lnTo>
                    <a:pt x="491845" y="4486745"/>
                  </a:lnTo>
                  <a:close/>
                </a:path>
                <a:path w="4720590" h="5461000" extrusionOk="0">
                  <a:moveTo>
                    <a:pt x="658698" y="4296880"/>
                  </a:moveTo>
                  <a:lnTo>
                    <a:pt x="621588" y="4261510"/>
                  </a:lnTo>
                  <a:lnTo>
                    <a:pt x="594868" y="4289590"/>
                  </a:lnTo>
                  <a:lnTo>
                    <a:pt x="568604" y="4318089"/>
                  </a:lnTo>
                  <a:lnTo>
                    <a:pt x="542899" y="4346816"/>
                  </a:lnTo>
                  <a:lnTo>
                    <a:pt x="517867" y="4375594"/>
                  </a:lnTo>
                  <a:lnTo>
                    <a:pt x="556653" y="4409021"/>
                  </a:lnTo>
                  <a:lnTo>
                    <a:pt x="581279" y="4380687"/>
                  </a:lnTo>
                  <a:lnTo>
                    <a:pt x="606552" y="4352493"/>
                  </a:lnTo>
                  <a:lnTo>
                    <a:pt x="632396" y="4324515"/>
                  </a:lnTo>
                  <a:lnTo>
                    <a:pt x="658698" y="4296880"/>
                  </a:lnTo>
                  <a:close/>
                </a:path>
                <a:path w="4720590" h="5461000" extrusionOk="0">
                  <a:moveTo>
                    <a:pt x="842035" y="4121467"/>
                  </a:moveTo>
                  <a:lnTo>
                    <a:pt x="808215" y="4082732"/>
                  </a:lnTo>
                  <a:lnTo>
                    <a:pt x="779259" y="4108348"/>
                  </a:lnTo>
                  <a:lnTo>
                    <a:pt x="750570" y="4134370"/>
                  </a:lnTo>
                  <a:lnTo>
                    <a:pt x="722236" y="4160621"/>
                  </a:lnTo>
                  <a:lnTo>
                    <a:pt x="694397" y="4186898"/>
                  </a:lnTo>
                  <a:lnTo>
                    <a:pt x="729843" y="4224198"/>
                  </a:lnTo>
                  <a:lnTo>
                    <a:pt x="757301" y="4198061"/>
                  </a:lnTo>
                  <a:lnTo>
                    <a:pt x="785215" y="4172204"/>
                  </a:lnTo>
                  <a:lnTo>
                    <a:pt x="813485" y="4146651"/>
                  </a:lnTo>
                  <a:lnTo>
                    <a:pt x="842035" y="4121467"/>
                  </a:lnTo>
                  <a:close/>
                </a:path>
                <a:path w="4720590" h="5461000" extrusionOk="0">
                  <a:moveTo>
                    <a:pt x="1039063" y="3963403"/>
                  </a:moveTo>
                  <a:lnTo>
                    <a:pt x="1008900" y="3923893"/>
                  </a:lnTo>
                  <a:lnTo>
                    <a:pt x="977811" y="3946982"/>
                  </a:lnTo>
                  <a:lnTo>
                    <a:pt x="947039" y="3970439"/>
                  </a:lnTo>
                  <a:lnTo>
                    <a:pt x="916724" y="3994213"/>
                  </a:lnTo>
                  <a:lnTo>
                    <a:pt x="887018" y="4018267"/>
                  </a:lnTo>
                  <a:lnTo>
                    <a:pt x="919226" y="4057916"/>
                  </a:lnTo>
                  <a:lnTo>
                    <a:pt x="948575" y="4033342"/>
                  </a:lnTo>
                  <a:lnTo>
                    <a:pt x="978458" y="4009466"/>
                  </a:lnTo>
                  <a:lnTo>
                    <a:pt x="1008684" y="3986187"/>
                  </a:lnTo>
                  <a:lnTo>
                    <a:pt x="1039063" y="3963403"/>
                  </a:lnTo>
                  <a:close/>
                </a:path>
                <a:path w="4720590" h="5461000" extrusionOk="0">
                  <a:moveTo>
                    <a:pt x="1248206" y="3823614"/>
                  </a:moveTo>
                  <a:lnTo>
                    <a:pt x="1220863" y="3780193"/>
                  </a:lnTo>
                  <a:lnTo>
                    <a:pt x="1187792" y="3801135"/>
                  </a:lnTo>
                  <a:lnTo>
                    <a:pt x="1155331" y="3822255"/>
                  </a:lnTo>
                  <a:lnTo>
                    <a:pt x="1123543" y="3843528"/>
                  </a:lnTo>
                  <a:lnTo>
                    <a:pt x="1092454" y="3864889"/>
                  </a:lnTo>
                  <a:lnTo>
                    <a:pt x="1121422" y="3906888"/>
                  </a:lnTo>
                  <a:lnTo>
                    <a:pt x="1152321" y="3885895"/>
                  </a:lnTo>
                  <a:lnTo>
                    <a:pt x="1183678" y="3864978"/>
                  </a:lnTo>
                  <a:lnTo>
                    <a:pt x="1215618" y="3844201"/>
                  </a:lnTo>
                  <a:lnTo>
                    <a:pt x="1248206" y="3823614"/>
                  </a:lnTo>
                  <a:close/>
                </a:path>
                <a:path w="4720590" h="5461000" extrusionOk="0">
                  <a:moveTo>
                    <a:pt x="1467281" y="3696309"/>
                  </a:moveTo>
                  <a:lnTo>
                    <a:pt x="1443139" y="3651046"/>
                  </a:lnTo>
                  <a:lnTo>
                    <a:pt x="1408569" y="3669957"/>
                  </a:lnTo>
                  <a:lnTo>
                    <a:pt x="1374635" y="3688854"/>
                  </a:lnTo>
                  <a:lnTo>
                    <a:pt x="1341335" y="3707739"/>
                  </a:lnTo>
                  <a:lnTo>
                    <a:pt x="1308684" y="3726611"/>
                  </a:lnTo>
                  <a:lnTo>
                    <a:pt x="1334414" y="3770960"/>
                  </a:lnTo>
                  <a:lnTo>
                    <a:pt x="1366774" y="3752062"/>
                  </a:lnTo>
                  <a:lnTo>
                    <a:pt x="1399705" y="3733368"/>
                  </a:lnTo>
                  <a:lnTo>
                    <a:pt x="1433207" y="3714788"/>
                  </a:lnTo>
                  <a:lnTo>
                    <a:pt x="1467281" y="3696309"/>
                  </a:lnTo>
                  <a:close/>
                </a:path>
                <a:path w="4720590" h="5461000" extrusionOk="0">
                  <a:moveTo>
                    <a:pt x="1694091" y="3583381"/>
                  </a:moveTo>
                  <a:lnTo>
                    <a:pt x="1672628" y="3536759"/>
                  </a:lnTo>
                  <a:lnTo>
                    <a:pt x="1637131" y="3553307"/>
                  </a:lnTo>
                  <a:lnTo>
                    <a:pt x="1602168" y="3570020"/>
                  </a:lnTo>
                  <a:lnTo>
                    <a:pt x="1567675" y="3586873"/>
                  </a:lnTo>
                  <a:lnTo>
                    <a:pt x="1533601" y="3603802"/>
                  </a:lnTo>
                  <a:lnTo>
                    <a:pt x="1556677" y="3649510"/>
                  </a:lnTo>
                  <a:lnTo>
                    <a:pt x="1590306" y="3633368"/>
                  </a:lnTo>
                  <a:lnTo>
                    <a:pt x="1658988" y="3600005"/>
                  </a:lnTo>
                  <a:lnTo>
                    <a:pt x="1694091" y="3583381"/>
                  </a:lnTo>
                  <a:close/>
                </a:path>
                <a:path w="4720590" h="5461000" extrusionOk="0">
                  <a:moveTo>
                    <a:pt x="1926691" y="3483686"/>
                  </a:moveTo>
                  <a:lnTo>
                    <a:pt x="1907844" y="3436213"/>
                  </a:lnTo>
                  <a:lnTo>
                    <a:pt x="1871713" y="3450793"/>
                  </a:lnTo>
                  <a:lnTo>
                    <a:pt x="1836051" y="3465538"/>
                  </a:lnTo>
                  <a:lnTo>
                    <a:pt x="1800771" y="3480409"/>
                  </a:lnTo>
                  <a:lnTo>
                    <a:pt x="1765769" y="3495344"/>
                  </a:lnTo>
                  <a:lnTo>
                    <a:pt x="1786178" y="3542411"/>
                  </a:lnTo>
                  <a:lnTo>
                    <a:pt x="1820799" y="3527526"/>
                  </a:lnTo>
                  <a:lnTo>
                    <a:pt x="1855685" y="3512807"/>
                  </a:lnTo>
                  <a:lnTo>
                    <a:pt x="1890953" y="3498202"/>
                  </a:lnTo>
                  <a:lnTo>
                    <a:pt x="1926691" y="3483686"/>
                  </a:lnTo>
                  <a:close/>
                </a:path>
                <a:path w="4720590" h="5461000" extrusionOk="0">
                  <a:moveTo>
                    <a:pt x="2165058" y="3397212"/>
                  </a:moveTo>
                  <a:lnTo>
                    <a:pt x="2148332" y="3348850"/>
                  </a:lnTo>
                  <a:lnTo>
                    <a:pt x="2111489" y="3361448"/>
                  </a:lnTo>
                  <a:lnTo>
                    <a:pt x="2075065" y="3374225"/>
                  </a:lnTo>
                  <a:lnTo>
                    <a:pt x="2039124" y="3387128"/>
                  </a:lnTo>
                  <a:lnTo>
                    <a:pt x="2003704" y="3400120"/>
                  </a:lnTo>
                  <a:lnTo>
                    <a:pt x="2021497" y="3448024"/>
                  </a:lnTo>
                  <a:lnTo>
                    <a:pt x="2056828" y="3435121"/>
                  </a:lnTo>
                  <a:lnTo>
                    <a:pt x="2092528" y="3422370"/>
                  </a:lnTo>
                  <a:lnTo>
                    <a:pt x="2128609" y="3409759"/>
                  </a:lnTo>
                  <a:lnTo>
                    <a:pt x="2165058" y="3397212"/>
                  </a:lnTo>
                  <a:close/>
                </a:path>
                <a:path w="4720590" h="5461000" extrusionOk="0">
                  <a:moveTo>
                    <a:pt x="2406891" y="3320199"/>
                  </a:moveTo>
                  <a:lnTo>
                    <a:pt x="2392781" y="3270999"/>
                  </a:lnTo>
                  <a:lnTo>
                    <a:pt x="2355583" y="3281959"/>
                  </a:lnTo>
                  <a:lnTo>
                    <a:pt x="2318664" y="3292983"/>
                  </a:lnTo>
                  <a:lnTo>
                    <a:pt x="2282126" y="3304121"/>
                  </a:lnTo>
                  <a:lnTo>
                    <a:pt x="2246058" y="3315449"/>
                  </a:lnTo>
                  <a:lnTo>
                    <a:pt x="2261197" y="3364725"/>
                  </a:lnTo>
                  <a:lnTo>
                    <a:pt x="2297176" y="3353397"/>
                  </a:lnTo>
                  <a:lnTo>
                    <a:pt x="2333485" y="3342233"/>
                  </a:lnTo>
                  <a:lnTo>
                    <a:pt x="2370074" y="3331184"/>
                  </a:lnTo>
                  <a:lnTo>
                    <a:pt x="2406891" y="3320199"/>
                  </a:lnTo>
                  <a:close/>
                </a:path>
                <a:path w="4720590" h="5461000" extrusionOk="0">
                  <a:moveTo>
                    <a:pt x="2651912" y="3256762"/>
                  </a:moveTo>
                  <a:lnTo>
                    <a:pt x="2637866" y="3206534"/>
                  </a:lnTo>
                  <a:lnTo>
                    <a:pt x="2620619" y="3211042"/>
                  </a:lnTo>
                  <a:lnTo>
                    <a:pt x="2602179" y="3215335"/>
                  </a:lnTo>
                  <a:lnTo>
                    <a:pt x="2583078" y="3219488"/>
                  </a:lnTo>
                  <a:lnTo>
                    <a:pt x="2563838" y="3223577"/>
                  </a:lnTo>
                  <a:lnTo>
                    <a:pt x="2491841" y="3240760"/>
                  </a:lnTo>
                  <a:lnTo>
                    <a:pt x="2504719" y="3292970"/>
                  </a:lnTo>
                  <a:lnTo>
                    <a:pt x="2577363" y="3273768"/>
                  </a:lnTo>
                  <a:lnTo>
                    <a:pt x="2596121" y="3269577"/>
                  </a:lnTo>
                  <a:lnTo>
                    <a:pt x="2614828" y="3265271"/>
                  </a:lnTo>
                  <a:lnTo>
                    <a:pt x="2633446" y="3260979"/>
                  </a:lnTo>
                  <a:lnTo>
                    <a:pt x="2651912" y="3256762"/>
                  </a:lnTo>
                  <a:close/>
                </a:path>
                <a:path w="4720590" h="5461000" extrusionOk="0">
                  <a:moveTo>
                    <a:pt x="2900476" y="3194062"/>
                  </a:moveTo>
                  <a:lnTo>
                    <a:pt x="2886570" y="3141802"/>
                  </a:lnTo>
                  <a:lnTo>
                    <a:pt x="2850870" y="3153168"/>
                  </a:lnTo>
                  <a:lnTo>
                    <a:pt x="2814701" y="3163735"/>
                  </a:lnTo>
                  <a:lnTo>
                    <a:pt x="2778087" y="3173704"/>
                  </a:lnTo>
                  <a:lnTo>
                    <a:pt x="2741079" y="3183255"/>
                  </a:lnTo>
                  <a:lnTo>
                    <a:pt x="2753449" y="3235414"/>
                  </a:lnTo>
                  <a:lnTo>
                    <a:pt x="2790850" y="3224746"/>
                  </a:lnTo>
                  <a:lnTo>
                    <a:pt x="2827756" y="3214408"/>
                  </a:lnTo>
                  <a:lnTo>
                    <a:pt x="2864256" y="3204248"/>
                  </a:lnTo>
                  <a:lnTo>
                    <a:pt x="2900476" y="3194062"/>
                  </a:lnTo>
                  <a:close/>
                </a:path>
                <a:path w="4720590" h="5461000" extrusionOk="0">
                  <a:moveTo>
                    <a:pt x="3141586" y="3120098"/>
                  </a:moveTo>
                  <a:lnTo>
                    <a:pt x="3125406" y="3071266"/>
                  </a:lnTo>
                  <a:lnTo>
                    <a:pt x="3090443" y="3082950"/>
                  </a:lnTo>
                  <a:lnTo>
                    <a:pt x="3054921" y="3094469"/>
                  </a:lnTo>
                  <a:lnTo>
                    <a:pt x="3018840" y="3105810"/>
                  </a:lnTo>
                  <a:lnTo>
                    <a:pt x="2982176" y="3116973"/>
                  </a:lnTo>
                  <a:lnTo>
                    <a:pt x="2996806" y="3166211"/>
                  </a:lnTo>
                  <a:lnTo>
                    <a:pt x="3033852" y="3154857"/>
                  </a:lnTo>
                  <a:lnTo>
                    <a:pt x="3070339" y="3143427"/>
                  </a:lnTo>
                  <a:lnTo>
                    <a:pt x="3106242" y="3131845"/>
                  </a:lnTo>
                  <a:lnTo>
                    <a:pt x="3141586" y="3120098"/>
                  </a:lnTo>
                  <a:close/>
                </a:path>
                <a:path w="4720590" h="5461000" extrusionOk="0">
                  <a:moveTo>
                    <a:pt x="3378936" y="3033547"/>
                  </a:moveTo>
                  <a:lnTo>
                    <a:pt x="3360089" y="2986074"/>
                  </a:lnTo>
                  <a:lnTo>
                    <a:pt x="3325761" y="2999816"/>
                  </a:lnTo>
                  <a:lnTo>
                    <a:pt x="3290874" y="3013329"/>
                  </a:lnTo>
                  <a:lnTo>
                    <a:pt x="3255429" y="3026613"/>
                  </a:lnTo>
                  <a:lnTo>
                    <a:pt x="3219412" y="3039656"/>
                  </a:lnTo>
                  <a:lnTo>
                    <a:pt x="3236671" y="3088055"/>
                  </a:lnTo>
                  <a:lnTo>
                    <a:pt x="3273082" y="3074657"/>
                  </a:lnTo>
                  <a:lnTo>
                    <a:pt x="3308934" y="3061068"/>
                  </a:lnTo>
                  <a:lnTo>
                    <a:pt x="3344227" y="3047352"/>
                  </a:lnTo>
                  <a:lnTo>
                    <a:pt x="3378936" y="3033547"/>
                  </a:lnTo>
                  <a:close/>
                </a:path>
                <a:path w="4720590" h="5461000" extrusionOk="0">
                  <a:moveTo>
                    <a:pt x="3610216" y="2930677"/>
                  </a:moveTo>
                  <a:lnTo>
                    <a:pt x="3587686" y="2884500"/>
                  </a:lnTo>
                  <a:lnTo>
                    <a:pt x="3554641" y="2900629"/>
                  </a:lnTo>
                  <a:lnTo>
                    <a:pt x="3520897" y="2916529"/>
                  </a:lnTo>
                  <a:lnTo>
                    <a:pt x="3486505" y="2932201"/>
                  </a:lnTo>
                  <a:lnTo>
                    <a:pt x="3451491" y="2947619"/>
                  </a:lnTo>
                  <a:lnTo>
                    <a:pt x="3471913" y="2994685"/>
                  </a:lnTo>
                  <a:lnTo>
                    <a:pt x="3507067" y="2979763"/>
                  </a:lnTo>
                  <a:lnTo>
                    <a:pt x="3541953" y="2963710"/>
                  </a:lnTo>
                  <a:lnTo>
                    <a:pt x="3576396" y="2947136"/>
                  </a:lnTo>
                  <a:lnTo>
                    <a:pt x="3610216" y="2930677"/>
                  </a:lnTo>
                  <a:close/>
                </a:path>
                <a:path w="4720590" h="5461000" extrusionOk="0">
                  <a:moveTo>
                    <a:pt x="3830637" y="2806027"/>
                  </a:moveTo>
                  <a:lnTo>
                    <a:pt x="3804361" y="2762161"/>
                  </a:lnTo>
                  <a:lnTo>
                    <a:pt x="3772624" y="2780855"/>
                  </a:lnTo>
                  <a:lnTo>
                    <a:pt x="3740175" y="2799499"/>
                  </a:lnTo>
                  <a:lnTo>
                    <a:pt x="3707257" y="2817926"/>
                  </a:lnTo>
                  <a:lnTo>
                    <a:pt x="3674122" y="2835960"/>
                  </a:lnTo>
                  <a:lnTo>
                    <a:pt x="3697744" y="2881185"/>
                  </a:lnTo>
                  <a:lnTo>
                    <a:pt x="3731793" y="2862910"/>
                  </a:lnTo>
                  <a:lnTo>
                    <a:pt x="3765308" y="2844254"/>
                  </a:lnTo>
                  <a:lnTo>
                    <a:pt x="3798252" y="2825280"/>
                  </a:lnTo>
                  <a:lnTo>
                    <a:pt x="3830637" y="2806027"/>
                  </a:lnTo>
                  <a:close/>
                </a:path>
                <a:path w="4720590" h="5461000" extrusionOk="0">
                  <a:moveTo>
                    <a:pt x="4041317" y="2666339"/>
                  </a:moveTo>
                  <a:lnTo>
                    <a:pt x="4010736" y="2625267"/>
                  </a:lnTo>
                  <a:lnTo>
                    <a:pt x="3981094" y="2647099"/>
                  </a:lnTo>
                  <a:lnTo>
                    <a:pt x="3950690" y="2668790"/>
                  </a:lnTo>
                  <a:lnTo>
                    <a:pt x="3919715" y="2690253"/>
                  </a:lnTo>
                  <a:lnTo>
                    <a:pt x="3888384" y="2711399"/>
                  </a:lnTo>
                  <a:lnTo>
                    <a:pt x="3916273" y="2754350"/>
                  </a:lnTo>
                  <a:lnTo>
                    <a:pt x="3948392" y="2732798"/>
                  </a:lnTo>
                  <a:lnTo>
                    <a:pt x="3980103" y="2710827"/>
                  </a:lnTo>
                  <a:lnTo>
                    <a:pt x="4011168" y="2688615"/>
                  </a:lnTo>
                  <a:lnTo>
                    <a:pt x="4041317" y="2666339"/>
                  </a:lnTo>
                  <a:close/>
                </a:path>
                <a:path w="4720590" h="5461000" extrusionOk="0">
                  <a:moveTo>
                    <a:pt x="4234751" y="2500858"/>
                  </a:moveTo>
                  <a:lnTo>
                    <a:pt x="4197693" y="2464473"/>
                  </a:lnTo>
                  <a:lnTo>
                    <a:pt x="4171861" y="2489720"/>
                  </a:lnTo>
                  <a:lnTo>
                    <a:pt x="4144873" y="2514841"/>
                  </a:lnTo>
                  <a:lnTo>
                    <a:pt x="4116959" y="2539606"/>
                  </a:lnTo>
                  <a:lnTo>
                    <a:pt x="4088307" y="2563799"/>
                  </a:lnTo>
                  <a:lnTo>
                    <a:pt x="4121023" y="2603487"/>
                  </a:lnTo>
                  <a:lnTo>
                    <a:pt x="4150525" y="2578366"/>
                  </a:lnTo>
                  <a:lnTo>
                    <a:pt x="4179379" y="2552852"/>
                  </a:lnTo>
                  <a:lnTo>
                    <a:pt x="4207484" y="2527008"/>
                  </a:lnTo>
                  <a:lnTo>
                    <a:pt x="4234751" y="2500858"/>
                  </a:lnTo>
                  <a:close/>
                </a:path>
                <a:path w="4720590" h="5461000" extrusionOk="0">
                  <a:moveTo>
                    <a:pt x="4318025" y="62915"/>
                  </a:moveTo>
                  <a:lnTo>
                    <a:pt x="4287431" y="14579"/>
                  </a:lnTo>
                  <a:lnTo>
                    <a:pt x="4273308" y="0"/>
                  </a:lnTo>
                  <a:lnTo>
                    <a:pt x="4234243" y="26949"/>
                  </a:lnTo>
                  <a:lnTo>
                    <a:pt x="4237025" y="31318"/>
                  </a:lnTo>
                  <a:lnTo>
                    <a:pt x="4245064" y="43459"/>
                  </a:lnTo>
                  <a:lnTo>
                    <a:pt x="4257776" y="63042"/>
                  </a:lnTo>
                  <a:lnTo>
                    <a:pt x="4274642" y="89738"/>
                  </a:lnTo>
                  <a:lnTo>
                    <a:pt x="4318025" y="62915"/>
                  </a:lnTo>
                  <a:close/>
                </a:path>
                <a:path w="4720590" h="5461000" extrusionOk="0">
                  <a:moveTo>
                    <a:pt x="4403687" y="2310612"/>
                  </a:moveTo>
                  <a:lnTo>
                    <a:pt x="4363186" y="2279637"/>
                  </a:lnTo>
                  <a:lnTo>
                    <a:pt x="4340644" y="2308504"/>
                  </a:lnTo>
                  <a:lnTo>
                    <a:pt x="4317060" y="2337193"/>
                  </a:lnTo>
                  <a:lnTo>
                    <a:pt x="4292536" y="2365641"/>
                  </a:lnTo>
                  <a:lnTo>
                    <a:pt x="4267162" y="2393734"/>
                  </a:lnTo>
                  <a:lnTo>
                    <a:pt x="4304868" y="2428113"/>
                  </a:lnTo>
                  <a:lnTo>
                    <a:pt x="4330712" y="2399703"/>
                  </a:lnTo>
                  <a:lnTo>
                    <a:pt x="4355808" y="2370645"/>
                  </a:lnTo>
                  <a:lnTo>
                    <a:pt x="4380128" y="2340940"/>
                  </a:lnTo>
                  <a:lnTo>
                    <a:pt x="4403687" y="2310612"/>
                  </a:lnTo>
                  <a:close/>
                </a:path>
                <a:path w="4720590" h="5461000" extrusionOk="0">
                  <a:moveTo>
                    <a:pt x="4441050" y="284772"/>
                  </a:moveTo>
                  <a:lnTo>
                    <a:pt x="4423511" y="250520"/>
                  </a:lnTo>
                  <a:lnTo>
                    <a:pt x="4405388" y="216458"/>
                  </a:lnTo>
                  <a:lnTo>
                    <a:pt x="4386465" y="182841"/>
                  </a:lnTo>
                  <a:lnTo>
                    <a:pt x="4366539" y="149860"/>
                  </a:lnTo>
                  <a:lnTo>
                    <a:pt x="4322254" y="174574"/>
                  </a:lnTo>
                  <a:lnTo>
                    <a:pt x="4340542" y="207264"/>
                  </a:lnTo>
                  <a:lnTo>
                    <a:pt x="4358271" y="240411"/>
                  </a:lnTo>
                  <a:lnTo>
                    <a:pt x="4375505" y="273888"/>
                  </a:lnTo>
                  <a:lnTo>
                    <a:pt x="4392269" y="307644"/>
                  </a:lnTo>
                  <a:lnTo>
                    <a:pt x="4438485" y="284594"/>
                  </a:lnTo>
                  <a:lnTo>
                    <a:pt x="4441050" y="284772"/>
                  </a:lnTo>
                  <a:close/>
                </a:path>
                <a:path w="4720590" h="5461000" extrusionOk="0">
                  <a:moveTo>
                    <a:pt x="4542434" y="2096249"/>
                  </a:moveTo>
                  <a:lnTo>
                    <a:pt x="4497362" y="2072144"/>
                  </a:lnTo>
                  <a:lnTo>
                    <a:pt x="4479607" y="2104415"/>
                  </a:lnTo>
                  <a:lnTo>
                    <a:pt x="4460849" y="2136521"/>
                  </a:lnTo>
                  <a:lnTo>
                    <a:pt x="4441253" y="2168372"/>
                  </a:lnTo>
                  <a:lnTo>
                    <a:pt x="4420946" y="2199894"/>
                  </a:lnTo>
                  <a:lnTo>
                    <a:pt x="4463694" y="2227948"/>
                  </a:lnTo>
                  <a:lnTo>
                    <a:pt x="4484649" y="2195766"/>
                  </a:lnTo>
                  <a:lnTo>
                    <a:pt x="4504753" y="2163089"/>
                  </a:lnTo>
                  <a:lnTo>
                    <a:pt x="4524006" y="2129917"/>
                  </a:lnTo>
                  <a:lnTo>
                    <a:pt x="4542434" y="2096249"/>
                  </a:lnTo>
                  <a:close/>
                </a:path>
                <a:path w="4720590" h="5461000" extrusionOk="0">
                  <a:moveTo>
                    <a:pt x="4543882" y="516559"/>
                  </a:moveTo>
                  <a:lnTo>
                    <a:pt x="4529810" y="481279"/>
                  </a:lnTo>
                  <a:lnTo>
                    <a:pt x="4515116" y="445960"/>
                  </a:lnTo>
                  <a:lnTo>
                    <a:pt x="4499737" y="410781"/>
                  </a:lnTo>
                  <a:lnTo>
                    <a:pt x="4483620" y="375945"/>
                  </a:lnTo>
                  <a:lnTo>
                    <a:pt x="4437507" y="397446"/>
                  </a:lnTo>
                  <a:lnTo>
                    <a:pt x="4452772" y="431761"/>
                  </a:lnTo>
                  <a:lnTo>
                    <a:pt x="4467733" y="466280"/>
                  </a:lnTo>
                  <a:lnTo>
                    <a:pt x="4482312" y="500888"/>
                  </a:lnTo>
                  <a:lnTo>
                    <a:pt x="4496409" y="535406"/>
                  </a:lnTo>
                  <a:lnTo>
                    <a:pt x="4543882" y="516559"/>
                  </a:lnTo>
                  <a:close/>
                </a:path>
                <a:path w="4720590" h="5461000" extrusionOk="0">
                  <a:moveTo>
                    <a:pt x="4627156" y="756754"/>
                  </a:moveTo>
                  <a:lnTo>
                    <a:pt x="4616234" y="720521"/>
                  </a:lnTo>
                  <a:lnTo>
                    <a:pt x="4604753" y="684149"/>
                  </a:lnTo>
                  <a:lnTo>
                    <a:pt x="4592688" y="647750"/>
                  </a:lnTo>
                  <a:lnTo>
                    <a:pt x="4580052" y="611390"/>
                  </a:lnTo>
                  <a:lnTo>
                    <a:pt x="4531690" y="628129"/>
                  </a:lnTo>
                  <a:lnTo>
                    <a:pt x="4544060" y="664057"/>
                  </a:lnTo>
                  <a:lnTo>
                    <a:pt x="4555947" y="699960"/>
                  </a:lnTo>
                  <a:lnTo>
                    <a:pt x="4567275" y="735634"/>
                  </a:lnTo>
                  <a:lnTo>
                    <a:pt x="4577956" y="770877"/>
                  </a:lnTo>
                  <a:lnTo>
                    <a:pt x="4627156" y="756754"/>
                  </a:lnTo>
                  <a:close/>
                </a:path>
                <a:path w="4720590" h="5461000" extrusionOk="0">
                  <a:moveTo>
                    <a:pt x="4642548" y="1861299"/>
                  </a:moveTo>
                  <a:lnTo>
                    <a:pt x="4593856" y="1845157"/>
                  </a:lnTo>
                  <a:lnTo>
                    <a:pt x="4581766" y="1880196"/>
                  </a:lnTo>
                  <a:lnTo>
                    <a:pt x="4568774" y="1915121"/>
                  </a:lnTo>
                  <a:lnTo>
                    <a:pt x="4554931" y="1949704"/>
                  </a:lnTo>
                  <a:lnTo>
                    <a:pt x="4540313" y="1983701"/>
                  </a:lnTo>
                  <a:lnTo>
                    <a:pt x="4587125" y="2004834"/>
                  </a:lnTo>
                  <a:lnTo>
                    <a:pt x="4602213" y="1969706"/>
                  </a:lnTo>
                  <a:lnTo>
                    <a:pt x="4616488" y="1934337"/>
                  </a:lnTo>
                  <a:lnTo>
                    <a:pt x="4629937" y="1898332"/>
                  </a:lnTo>
                  <a:lnTo>
                    <a:pt x="4642548" y="1861299"/>
                  </a:lnTo>
                  <a:close/>
                </a:path>
                <a:path w="4720590" h="5461000" extrusionOk="0">
                  <a:moveTo>
                    <a:pt x="4686478" y="1002017"/>
                  </a:moveTo>
                  <a:lnTo>
                    <a:pt x="4679327" y="965949"/>
                  </a:lnTo>
                  <a:lnTo>
                    <a:pt x="4655070" y="852068"/>
                  </a:lnTo>
                  <a:lnTo>
                    <a:pt x="4602912" y="864438"/>
                  </a:lnTo>
                  <a:lnTo>
                    <a:pt x="4611675" y="901280"/>
                  </a:lnTo>
                  <a:lnTo>
                    <a:pt x="4619853" y="938085"/>
                  </a:lnTo>
                  <a:lnTo>
                    <a:pt x="4627473" y="974661"/>
                  </a:lnTo>
                  <a:lnTo>
                    <a:pt x="4634547" y="1010805"/>
                  </a:lnTo>
                  <a:lnTo>
                    <a:pt x="4686478" y="1002017"/>
                  </a:lnTo>
                  <a:close/>
                </a:path>
                <a:path w="4720590" h="5461000" extrusionOk="0">
                  <a:moveTo>
                    <a:pt x="4700981" y="1612747"/>
                  </a:moveTo>
                  <a:lnTo>
                    <a:pt x="4649597" y="1606181"/>
                  </a:lnTo>
                  <a:lnTo>
                    <a:pt x="4643539" y="1643075"/>
                  </a:lnTo>
                  <a:lnTo>
                    <a:pt x="4636579" y="1679778"/>
                  </a:lnTo>
                  <a:lnTo>
                    <a:pt x="4628781" y="1716125"/>
                  </a:lnTo>
                  <a:lnTo>
                    <a:pt x="4620196" y="1752003"/>
                  </a:lnTo>
                  <a:lnTo>
                    <a:pt x="4670666" y="1764665"/>
                  </a:lnTo>
                  <a:lnTo>
                    <a:pt x="4679721" y="1726984"/>
                  </a:lnTo>
                  <a:lnTo>
                    <a:pt x="4687798" y="1689100"/>
                  </a:lnTo>
                  <a:lnTo>
                    <a:pt x="4694885" y="1651025"/>
                  </a:lnTo>
                  <a:lnTo>
                    <a:pt x="4700981" y="1612747"/>
                  </a:lnTo>
                  <a:close/>
                </a:path>
                <a:path w="4720590" h="5461000" extrusionOk="0">
                  <a:moveTo>
                    <a:pt x="4716297" y="1254531"/>
                  </a:moveTo>
                  <a:lnTo>
                    <a:pt x="4713986" y="1218780"/>
                  </a:lnTo>
                  <a:lnTo>
                    <a:pt x="4710874" y="1180414"/>
                  </a:lnTo>
                  <a:lnTo>
                    <a:pt x="4707128" y="1141539"/>
                  </a:lnTo>
                  <a:lnTo>
                    <a:pt x="4702772" y="1102182"/>
                  </a:lnTo>
                  <a:lnTo>
                    <a:pt x="4651032" y="1108417"/>
                  </a:lnTo>
                  <a:lnTo>
                    <a:pt x="4655490" y="1146035"/>
                  </a:lnTo>
                  <a:lnTo>
                    <a:pt x="4659350" y="1183462"/>
                  </a:lnTo>
                  <a:lnTo>
                    <a:pt x="4662551" y="1220571"/>
                  </a:lnTo>
                  <a:lnTo>
                    <a:pt x="4665053" y="1257185"/>
                  </a:lnTo>
                  <a:lnTo>
                    <a:pt x="4716297" y="1254531"/>
                  </a:lnTo>
                  <a:close/>
                </a:path>
                <a:path w="4720590" h="5461000" extrusionOk="0">
                  <a:moveTo>
                    <a:pt x="4716564" y="1254518"/>
                  </a:moveTo>
                  <a:lnTo>
                    <a:pt x="4716297" y="1254531"/>
                  </a:lnTo>
                  <a:lnTo>
                    <a:pt x="4716424" y="1256563"/>
                  </a:lnTo>
                  <a:lnTo>
                    <a:pt x="4716564" y="1254518"/>
                  </a:lnTo>
                  <a:close/>
                </a:path>
                <a:path w="4720590" h="5461000" extrusionOk="0">
                  <a:moveTo>
                    <a:pt x="4720260" y="1358963"/>
                  </a:moveTo>
                  <a:lnTo>
                    <a:pt x="4668926" y="1359077"/>
                  </a:lnTo>
                  <a:lnTo>
                    <a:pt x="4668469" y="1396377"/>
                  </a:lnTo>
                  <a:lnTo>
                    <a:pt x="4667034" y="1433233"/>
                  </a:lnTo>
                  <a:lnTo>
                    <a:pt x="4662411" y="1507985"/>
                  </a:lnTo>
                  <a:lnTo>
                    <a:pt x="4713503" y="1511452"/>
                  </a:lnTo>
                  <a:lnTo>
                    <a:pt x="4715688" y="1479270"/>
                  </a:lnTo>
                  <a:lnTo>
                    <a:pt x="4717453" y="1449285"/>
                  </a:lnTo>
                  <a:lnTo>
                    <a:pt x="4718736" y="1419161"/>
                  </a:lnTo>
                  <a:lnTo>
                    <a:pt x="4720260" y="1358963"/>
                  </a:lnTo>
                  <a:close/>
                </a:path>
              </a:pathLst>
            </a:custGeom>
            <a:solidFill>
              <a:srgbClr val="FFFFFF">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65" name="Google Shape;65;p1"/>
            <p:cNvSpPr/>
            <p:nvPr/>
          </p:nvSpPr>
          <p:spPr>
            <a:xfrm>
              <a:off x="5085778" y="2983674"/>
              <a:ext cx="6568440" cy="6023610"/>
            </a:xfrm>
            <a:custGeom>
              <a:avLst/>
              <a:gdLst/>
              <a:ahLst/>
              <a:cxnLst/>
              <a:rect l="l" t="t" r="r" b="b"/>
              <a:pathLst>
                <a:path w="6568440" h="6023609" extrusionOk="0">
                  <a:moveTo>
                    <a:pt x="258330" y="4015816"/>
                  </a:moveTo>
                  <a:lnTo>
                    <a:pt x="257759" y="4009529"/>
                  </a:lnTo>
                  <a:lnTo>
                    <a:pt x="257759" y="4002671"/>
                  </a:lnTo>
                  <a:lnTo>
                    <a:pt x="256044" y="3995242"/>
                  </a:lnTo>
                  <a:lnTo>
                    <a:pt x="253758" y="3987241"/>
                  </a:lnTo>
                  <a:lnTo>
                    <a:pt x="252044" y="3980954"/>
                  </a:lnTo>
                  <a:lnTo>
                    <a:pt x="249186" y="3974668"/>
                  </a:lnTo>
                  <a:lnTo>
                    <a:pt x="246329" y="3968953"/>
                  </a:lnTo>
                  <a:lnTo>
                    <a:pt x="245757" y="3967238"/>
                  </a:lnTo>
                  <a:lnTo>
                    <a:pt x="245186" y="3966095"/>
                  </a:lnTo>
                  <a:lnTo>
                    <a:pt x="232613" y="3939235"/>
                  </a:lnTo>
                  <a:lnTo>
                    <a:pt x="229755" y="3933520"/>
                  </a:lnTo>
                  <a:lnTo>
                    <a:pt x="226326" y="3927805"/>
                  </a:lnTo>
                  <a:lnTo>
                    <a:pt x="223469" y="3922661"/>
                  </a:lnTo>
                  <a:lnTo>
                    <a:pt x="215468" y="3910088"/>
                  </a:lnTo>
                  <a:lnTo>
                    <a:pt x="176606" y="3874655"/>
                  </a:lnTo>
                  <a:lnTo>
                    <a:pt x="169176" y="3872369"/>
                  </a:lnTo>
                  <a:lnTo>
                    <a:pt x="163461" y="3870083"/>
                  </a:lnTo>
                  <a:lnTo>
                    <a:pt x="157746" y="3868369"/>
                  </a:lnTo>
                  <a:lnTo>
                    <a:pt x="151460" y="3866654"/>
                  </a:lnTo>
                  <a:lnTo>
                    <a:pt x="144030" y="3865511"/>
                  </a:lnTo>
                  <a:lnTo>
                    <a:pt x="134874" y="3863797"/>
                  </a:lnTo>
                  <a:lnTo>
                    <a:pt x="127444" y="3862654"/>
                  </a:lnTo>
                  <a:lnTo>
                    <a:pt x="120586" y="3862654"/>
                  </a:lnTo>
                  <a:lnTo>
                    <a:pt x="119443" y="3861511"/>
                  </a:lnTo>
                  <a:lnTo>
                    <a:pt x="111442" y="3861511"/>
                  </a:lnTo>
                  <a:lnTo>
                    <a:pt x="105156" y="3862082"/>
                  </a:lnTo>
                  <a:lnTo>
                    <a:pt x="68008" y="3874084"/>
                  </a:lnTo>
                  <a:lnTo>
                    <a:pt x="57721" y="3881513"/>
                  </a:lnTo>
                  <a:lnTo>
                    <a:pt x="58293" y="3881513"/>
                  </a:lnTo>
                  <a:lnTo>
                    <a:pt x="56007" y="3883799"/>
                  </a:lnTo>
                  <a:lnTo>
                    <a:pt x="55435" y="3883799"/>
                  </a:lnTo>
                  <a:lnTo>
                    <a:pt x="50863" y="3887228"/>
                  </a:lnTo>
                  <a:lnTo>
                    <a:pt x="41719" y="3896372"/>
                  </a:lnTo>
                  <a:lnTo>
                    <a:pt x="38862" y="3899801"/>
                  </a:lnTo>
                  <a:lnTo>
                    <a:pt x="36576" y="3903230"/>
                  </a:lnTo>
                  <a:lnTo>
                    <a:pt x="33147" y="3907231"/>
                  </a:lnTo>
                  <a:lnTo>
                    <a:pt x="30289" y="3912374"/>
                  </a:lnTo>
                  <a:lnTo>
                    <a:pt x="26289" y="3918089"/>
                  </a:lnTo>
                  <a:lnTo>
                    <a:pt x="22288" y="3924376"/>
                  </a:lnTo>
                  <a:lnTo>
                    <a:pt x="20002" y="3929519"/>
                  </a:lnTo>
                  <a:lnTo>
                    <a:pt x="17716" y="3934091"/>
                  </a:lnTo>
                  <a:lnTo>
                    <a:pt x="15430" y="3939806"/>
                  </a:lnTo>
                  <a:lnTo>
                    <a:pt x="14859" y="3945521"/>
                  </a:lnTo>
                  <a:lnTo>
                    <a:pt x="13716" y="3951236"/>
                  </a:lnTo>
                  <a:lnTo>
                    <a:pt x="13144" y="3952379"/>
                  </a:lnTo>
                  <a:lnTo>
                    <a:pt x="12573" y="3952951"/>
                  </a:lnTo>
                  <a:lnTo>
                    <a:pt x="11430" y="3955237"/>
                  </a:lnTo>
                  <a:lnTo>
                    <a:pt x="6286" y="3967238"/>
                  </a:lnTo>
                  <a:lnTo>
                    <a:pt x="3429" y="3975239"/>
                  </a:lnTo>
                  <a:lnTo>
                    <a:pt x="2286" y="3983812"/>
                  </a:lnTo>
                  <a:lnTo>
                    <a:pt x="1143" y="3991241"/>
                  </a:lnTo>
                  <a:lnTo>
                    <a:pt x="571" y="3998099"/>
                  </a:lnTo>
                  <a:lnTo>
                    <a:pt x="0" y="4004386"/>
                  </a:lnTo>
                  <a:lnTo>
                    <a:pt x="1143" y="4011244"/>
                  </a:lnTo>
                  <a:lnTo>
                    <a:pt x="10287" y="4048963"/>
                  </a:lnTo>
                  <a:lnTo>
                    <a:pt x="32004" y="4084409"/>
                  </a:lnTo>
                  <a:lnTo>
                    <a:pt x="33718" y="4086695"/>
                  </a:lnTo>
                  <a:lnTo>
                    <a:pt x="35433" y="4089552"/>
                  </a:lnTo>
                  <a:lnTo>
                    <a:pt x="37147" y="4091838"/>
                  </a:lnTo>
                  <a:lnTo>
                    <a:pt x="43891" y="4101554"/>
                  </a:lnTo>
                  <a:lnTo>
                    <a:pt x="50647" y="4110329"/>
                  </a:lnTo>
                  <a:lnTo>
                    <a:pt x="57480" y="4118114"/>
                  </a:lnTo>
                  <a:lnTo>
                    <a:pt x="64579" y="4124985"/>
                  </a:lnTo>
                  <a:lnTo>
                    <a:pt x="69151" y="4128986"/>
                  </a:lnTo>
                  <a:lnTo>
                    <a:pt x="75438" y="4134701"/>
                  </a:lnTo>
                  <a:lnTo>
                    <a:pt x="113245" y="4151007"/>
                  </a:lnTo>
                  <a:lnTo>
                    <a:pt x="144030" y="4154703"/>
                  </a:lnTo>
                  <a:lnTo>
                    <a:pt x="162318" y="4154703"/>
                  </a:lnTo>
                  <a:lnTo>
                    <a:pt x="170319" y="4152417"/>
                  </a:lnTo>
                  <a:lnTo>
                    <a:pt x="172605" y="4151846"/>
                  </a:lnTo>
                  <a:lnTo>
                    <a:pt x="174320" y="4150703"/>
                  </a:lnTo>
                  <a:lnTo>
                    <a:pt x="176606" y="4150131"/>
                  </a:lnTo>
                  <a:lnTo>
                    <a:pt x="177177" y="4149560"/>
                  </a:lnTo>
                  <a:lnTo>
                    <a:pt x="178320" y="4149560"/>
                  </a:lnTo>
                  <a:lnTo>
                    <a:pt x="178892" y="4148988"/>
                  </a:lnTo>
                  <a:lnTo>
                    <a:pt x="192608" y="4142130"/>
                  </a:lnTo>
                  <a:lnTo>
                    <a:pt x="225183" y="4114127"/>
                  </a:lnTo>
                  <a:lnTo>
                    <a:pt x="234302" y="4101592"/>
                  </a:lnTo>
                  <a:lnTo>
                    <a:pt x="238899" y="4095267"/>
                  </a:lnTo>
                  <a:lnTo>
                    <a:pt x="242900" y="4088981"/>
                  </a:lnTo>
                  <a:lnTo>
                    <a:pt x="246329" y="4082123"/>
                  </a:lnTo>
                  <a:lnTo>
                    <a:pt x="249186" y="4073550"/>
                  </a:lnTo>
                  <a:lnTo>
                    <a:pt x="251472" y="4067251"/>
                  </a:lnTo>
                  <a:lnTo>
                    <a:pt x="253758" y="4054678"/>
                  </a:lnTo>
                  <a:lnTo>
                    <a:pt x="255473" y="4047248"/>
                  </a:lnTo>
                  <a:lnTo>
                    <a:pt x="256616" y="4039247"/>
                  </a:lnTo>
                  <a:lnTo>
                    <a:pt x="257759" y="4023245"/>
                  </a:lnTo>
                  <a:lnTo>
                    <a:pt x="258330" y="4015816"/>
                  </a:lnTo>
                  <a:close/>
                </a:path>
                <a:path w="6568440" h="6023609" extrusionOk="0">
                  <a:moveTo>
                    <a:pt x="2396921" y="5884583"/>
                  </a:moveTo>
                  <a:lnTo>
                    <a:pt x="2396350" y="5878296"/>
                  </a:lnTo>
                  <a:lnTo>
                    <a:pt x="2396350" y="5871438"/>
                  </a:lnTo>
                  <a:lnTo>
                    <a:pt x="2394635" y="5864009"/>
                  </a:lnTo>
                  <a:lnTo>
                    <a:pt x="2392349" y="5856008"/>
                  </a:lnTo>
                  <a:lnTo>
                    <a:pt x="2390635" y="5849721"/>
                  </a:lnTo>
                  <a:lnTo>
                    <a:pt x="2387777" y="5843435"/>
                  </a:lnTo>
                  <a:lnTo>
                    <a:pt x="2384920" y="5837720"/>
                  </a:lnTo>
                  <a:lnTo>
                    <a:pt x="2384348" y="5836005"/>
                  </a:lnTo>
                  <a:lnTo>
                    <a:pt x="2383777" y="5834862"/>
                  </a:lnTo>
                  <a:lnTo>
                    <a:pt x="2371204" y="5808002"/>
                  </a:lnTo>
                  <a:lnTo>
                    <a:pt x="2368346" y="5802287"/>
                  </a:lnTo>
                  <a:lnTo>
                    <a:pt x="2364917" y="5796572"/>
                  </a:lnTo>
                  <a:lnTo>
                    <a:pt x="2362060" y="5791428"/>
                  </a:lnTo>
                  <a:lnTo>
                    <a:pt x="2354059" y="5778855"/>
                  </a:lnTo>
                  <a:lnTo>
                    <a:pt x="2315197" y="5743410"/>
                  </a:lnTo>
                  <a:lnTo>
                    <a:pt x="2307767" y="5741124"/>
                  </a:lnTo>
                  <a:lnTo>
                    <a:pt x="2302052" y="5738838"/>
                  </a:lnTo>
                  <a:lnTo>
                    <a:pt x="2296337" y="5737123"/>
                  </a:lnTo>
                  <a:lnTo>
                    <a:pt x="2290051" y="5735409"/>
                  </a:lnTo>
                  <a:lnTo>
                    <a:pt x="2282621" y="5734266"/>
                  </a:lnTo>
                  <a:lnTo>
                    <a:pt x="2273477" y="5732551"/>
                  </a:lnTo>
                  <a:lnTo>
                    <a:pt x="2266048" y="5731408"/>
                  </a:lnTo>
                  <a:lnTo>
                    <a:pt x="2259190" y="5731408"/>
                  </a:lnTo>
                  <a:lnTo>
                    <a:pt x="2258047" y="5730265"/>
                  </a:lnTo>
                  <a:lnTo>
                    <a:pt x="2250046" y="5730265"/>
                  </a:lnTo>
                  <a:lnTo>
                    <a:pt x="2243759" y="5730837"/>
                  </a:lnTo>
                  <a:lnTo>
                    <a:pt x="2206612" y="5742838"/>
                  </a:lnTo>
                  <a:lnTo>
                    <a:pt x="2196325" y="5750268"/>
                  </a:lnTo>
                  <a:lnTo>
                    <a:pt x="2196896" y="5750268"/>
                  </a:lnTo>
                  <a:lnTo>
                    <a:pt x="2194610" y="5752554"/>
                  </a:lnTo>
                  <a:lnTo>
                    <a:pt x="2194039" y="5752554"/>
                  </a:lnTo>
                  <a:lnTo>
                    <a:pt x="2189467" y="5755995"/>
                  </a:lnTo>
                  <a:lnTo>
                    <a:pt x="2180323" y="5765139"/>
                  </a:lnTo>
                  <a:lnTo>
                    <a:pt x="2177465" y="5768568"/>
                  </a:lnTo>
                  <a:lnTo>
                    <a:pt x="2175179" y="5771997"/>
                  </a:lnTo>
                  <a:lnTo>
                    <a:pt x="2171750" y="5775998"/>
                  </a:lnTo>
                  <a:lnTo>
                    <a:pt x="2168893" y="5781141"/>
                  </a:lnTo>
                  <a:lnTo>
                    <a:pt x="2164892" y="5786856"/>
                  </a:lnTo>
                  <a:lnTo>
                    <a:pt x="2160892" y="5793143"/>
                  </a:lnTo>
                  <a:lnTo>
                    <a:pt x="2158606" y="5798286"/>
                  </a:lnTo>
                  <a:lnTo>
                    <a:pt x="2156320" y="5802858"/>
                  </a:lnTo>
                  <a:lnTo>
                    <a:pt x="2154034" y="5808573"/>
                  </a:lnTo>
                  <a:lnTo>
                    <a:pt x="2153462" y="5814288"/>
                  </a:lnTo>
                  <a:lnTo>
                    <a:pt x="2152319" y="5820003"/>
                  </a:lnTo>
                  <a:lnTo>
                    <a:pt x="2151748" y="5821146"/>
                  </a:lnTo>
                  <a:lnTo>
                    <a:pt x="2151176" y="5821718"/>
                  </a:lnTo>
                  <a:lnTo>
                    <a:pt x="2150033" y="5824004"/>
                  </a:lnTo>
                  <a:lnTo>
                    <a:pt x="2144890" y="5836005"/>
                  </a:lnTo>
                  <a:lnTo>
                    <a:pt x="2142032" y="5844006"/>
                  </a:lnTo>
                  <a:lnTo>
                    <a:pt x="2140889" y="5852579"/>
                  </a:lnTo>
                  <a:lnTo>
                    <a:pt x="2139746" y="5860008"/>
                  </a:lnTo>
                  <a:lnTo>
                    <a:pt x="2139175" y="5866866"/>
                  </a:lnTo>
                  <a:lnTo>
                    <a:pt x="2138603" y="5873153"/>
                  </a:lnTo>
                  <a:lnTo>
                    <a:pt x="2139746" y="5880011"/>
                  </a:lnTo>
                  <a:lnTo>
                    <a:pt x="2148890" y="5917730"/>
                  </a:lnTo>
                  <a:lnTo>
                    <a:pt x="2170607" y="5953163"/>
                  </a:lnTo>
                  <a:lnTo>
                    <a:pt x="2172322" y="5955449"/>
                  </a:lnTo>
                  <a:lnTo>
                    <a:pt x="2174036" y="5958306"/>
                  </a:lnTo>
                  <a:lnTo>
                    <a:pt x="2175751" y="5960592"/>
                  </a:lnTo>
                  <a:lnTo>
                    <a:pt x="2182495" y="5970308"/>
                  </a:lnTo>
                  <a:lnTo>
                    <a:pt x="2189251" y="5979096"/>
                  </a:lnTo>
                  <a:lnTo>
                    <a:pt x="2196084" y="5986881"/>
                  </a:lnTo>
                  <a:lnTo>
                    <a:pt x="2203183" y="5993739"/>
                  </a:lnTo>
                  <a:lnTo>
                    <a:pt x="2207755" y="5997740"/>
                  </a:lnTo>
                  <a:lnTo>
                    <a:pt x="2214041" y="6003455"/>
                  </a:lnTo>
                  <a:lnTo>
                    <a:pt x="2251837" y="6019762"/>
                  </a:lnTo>
                  <a:lnTo>
                    <a:pt x="2282621" y="6023457"/>
                  </a:lnTo>
                  <a:lnTo>
                    <a:pt x="2300909" y="6023457"/>
                  </a:lnTo>
                  <a:lnTo>
                    <a:pt x="2308910" y="6021171"/>
                  </a:lnTo>
                  <a:lnTo>
                    <a:pt x="2311196" y="6020600"/>
                  </a:lnTo>
                  <a:lnTo>
                    <a:pt x="2312911" y="6019457"/>
                  </a:lnTo>
                  <a:lnTo>
                    <a:pt x="2315197" y="6018885"/>
                  </a:lnTo>
                  <a:lnTo>
                    <a:pt x="2315768" y="6018314"/>
                  </a:lnTo>
                  <a:lnTo>
                    <a:pt x="2316911" y="6018314"/>
                  </a:lnTo>
                  <a:lnTo>
                    <a:pt x="2317483" y="6017742"/>
                  </a:lnTo>
                  <a:lnTo>
                    <a:pt x="2331199" y="6010884"/>
                  </a:lnTo>
                  <a:lnTo>
                    <a:pt x="2363774" y="5982881"/>
                  </a:lnTo>
                  <a:lnTo>
                    <a:pt x="2372893" y="5970359"/>
                  </a:lnTo>
                  <a:lnTo>
                    <a:pt x="2377490" y="5964021"/>
                  </a:lnTo>
                  <a:lnTo>
                    <a:pt x="2381491" y="5957735"/>
                  </a:lnTo>
                  <a:lnTo>
                    <a:pt x="2384920" y="5950877"/>
                  </a:lnTo>
                  <a:lnTo>
                    <a:pt x="2387777" y="5942304"/>
                  </a:lnTo>
                  <a:lnTo>
                    <a:pt x="2390063" y="5936018"/>
                  </a:lnTo>
                  <a:lnTo>
                    <a:pt x="2392349" y="5923445"/>
                  </a:lnTo>
                  <a:lnTo>
                    <a:pt x="2394064" y="5916015"/>
                  </a:lnTo>
                  <a:lnTo>
                    <a:pt x="2395207" y="5908014"/>
                  </a:lnTo>
                  <a:lnTo>
                    <a:pt x="2396350" y="5892012"/>
                  </a:lnTo>
                  <a:lnTo>
                    <a:pt x="2396921" y="5884583"/>
                  </a:lnTo>
                  <a:close/>
                </a:path>
                <a:path w="6568440" h="6023609" extrusionOk="0">
                  <a:moveTo>
                    <a:pt x="6567919" y="154317"/>
                  </a:moveTo>
                  <a:lnTo>
                    <a:pt x="6567348" y="148031"/>
                  </a:lnTo>
                  <a:lnTo>
                    <a:pt x="6567348" y="141173"/>
                  </a:lnTo>
                  <a:lnTo>
                    <a:pt x="6565633" y="133743"/>
                  </a:lnTo>
                  <a:lnTo>
                    <a:pt x="6563347" y="125742"/>
                  </a:lnTo>
                  <a:lnTo>
                    <a:pt x="6561633" y="119456"/>
                  </a:lnTo>
                  <a:lnTo>
                    <a:pt x="6558775" y="113169"/>
                  </a:lnTo>
                  <a:lnTo>
                    <a:pt x="6555918" y="107454"/>
                  </a:lnTo>
                  <a:lnTo>
                    <a:pt x="6555346" y="105740"/>
                  </a:lnTo>
                  <a:lnTo>
                    <a:pt x="6554775" y="104597"/>
                  </a:lnTo>
                  <a:lnTo>
                    <a:pt x="6542202" y="77736"/>
                  </a:lnTo>
                  <a:lnTo>
                    <a:pt x="6539344" y="72021"/>
                  </a:lnTo>
                  <a:lnTo>
                    <a:pt x="6535915" y="66306"/>
                  </a:lnTo>
                  <a:lnTo>
                    <a:pt x="6533058" y="61163"/>
                  </a:lnTo>
                  <a:lnTo>
                    <a:pt x="6525057" y="48590"/>
                  </a:lnTo>
                  <a:lnTo>
                    <a:pt x="6486195" y="13157"/>
                  </a:lnTo>
                  <a:lnTo>
                    <a:pt x="6478765" y="10871"/>
                  </a:lnTo>
                  <a:lnTo>
                    <a:pt x="6473050" y="8585"/>
                  </a:lnTo>
                  <a:lnTo>
                    <a:pt x="6467335" y="6870"/>
                  </a:lnTo>
                  <a:lnTo>
                    <a:pt x="6461049" y="5156"/>
                  </a:lnTo>
                  <a:lnTo>
                    <a:pt x="6453619" y="4013"/>
                  </a:lnTo>
                  <a:lnTo>
                    <a:pt x="6444475" y="2298"/>
                  </a:lnTo>
                  <a:lnTo>
                    <a:pt x="6437033" y="1143"/>
                  </a:lnTo>
                  <a:lnTo>
                    <a:pt x="6430175" y="1143"/>
                  </a:lnTo>
                  <a:lnTo>
                    <a:pt x="6429032" y="0"/>
                  </a:lnTo>
                  <a:lnTo>
                    <a:pt x="6421031" y="0"/>
                  </a:lnTo>
                  <a:lnTo>
                    <a:pt x="6414744" y="571"/>
                  </a:lnTo>
                  <a:lnTo>
                    <a:pt x="6377597" y="12585"/>
                  </a:lnTo>
                  <a:lnTo>
                    <a:pt x="6367310" y="20015"/>
                  </a:lnTo>
                  <a:lnTo>
                    <a:pt x="6367881" y="20015"/>
                  </a:lnTo>
                  <a:lnTo>
                    <a:pt x="6365595" y="22301"/>
                  </a:lnTo>
                  <a:lnTo>
                    <a:pt x="6365024" y="22301"/>
                  </a:lnTo>
                  <a:lnTo>
                    <a:pt x="6360452" y="25730"/>
                  </a:lnTo>
                  <a:lnTo>
                    <a:pt x="6351308" y="34874"/>
                  </a:lnTo>
                  <a:lnTo>
                    <a:pt x="6348450" y="38303"/>
                  </a:lnTo>
                  <a:lnTo>
                    <a:pt x="6346164" y="41732"/>
                  </a:lnTo>
                  <a:lnTo>
                    <a:pt x="6342735" y="45732"/>
                  </a:lnTo>
                  <a:lnTo>
                    <a:pt x="6339878" y="50876"/>
                  </a:lnTo>
                  <a:lnTo>
                    <a:pt x="6335877" y="56591"/>
                  </a:lnTo>
                  <a:lnTo>
                    <a:pt x="6331877" y="62877"/>
                  </a:lnTo>
                  <a:lnTo>
                    <a:pt x="6329591" y="68021"/>
                  </a:lnTo>
                  <a:lnTo>
                    <a:pt x="6327305" y="72593"/>
                  </a:lnTo>
                  <a:lnTo>
                    <a:pt x="6325019" y="78308"/>
                  </a:lnTo>
                  <a:lnTo>
                    <a:pt x="6324447" y="84023"/>
                  </a:lnTo>
                  <a:lnTo>
                    <a:pt x="6323304" y="89738"/>
                  </a:lnTo>
                  <a:lnTo>
                    <a:pt x="6322733" y="90881"/>
                  </a:lnTo>
                  <a:lnTo>
                    <a:pt x="6322161" y="91452"/>
                  </a:lnTo>
                  <a:lnTo>
                    <a:pt x="6321018" y="93738"/>
                  </a:lnTo>
                  <a:lnTo>
                    <a:pt x="6315875" y="105740"/>
                  </a:lnTo>
                  <a:lnTo>
                    <a:pt x="6313017" y="113741"/>
                  </a:lnTo>
                  <a:lnTo>
                    <a:pt x="6311874" y="122313"/>
                  </a:lnTo>
                  <a:lnTo>
                    <a:pt x="6310731" y="129743"/>
                  </a:lnTo>
                  <a:lnTo>
                    <a:pt x="6310160" y="136601"/>
                  </a:lnTo>
                  <a:lnTo>
                    <a:pt x="6309588" y="142887"/>
                  </a:lnTo>
                  <a:lnTo>
                    <a:pt x="6310731" y="149745"/>
                  </a:lnTo>
                  <a:lnTo>
                    <a:pt x="6319875" y="187464"/>
                  </a:lnTo>
                  <a:lnTo>
                    <a:pt x="6341592" y="222897"/>
                  </a:lnTo>
                  <a:lnTo>
                    <a:pt x="6343307" y="225183"/>
                  </a:lnTo>
                  <a:lnTo>
                    <a:pt x="6345021" y="228041"/>
                  </a:lnTo>
                  <a:lnTo>
                    <a:pt x="6346736" y="230327"/>
                  </a:lnTo>
                  <a:lnTo>
                    <a:pt x="6353480" y="240042"/>
                  </a:lnTo>
                  <a:lnTo>
                    <a:pt x="6360236" y="248831"/>
                  </a:lnTo>
                  <a:lnTo>
                    <a:pt x="6367069" y="256616"/>
                  </a:lnTo>
                  <a:lnTo>
                    <a:pt x="6374168" y="263474"/>
                  </a:lnTo>
                  <a:lnTo>
                    <a:pt x="6378740" y="267474"/>
                  </a:lnTo>
                  <a:lnTo>
                    <a:pt x="6385026" y="273189"/>
                  </a:lnTo>
                  <a:lnTo>
                    <a:pt x="6422834" y="289496"/>
                  </a:lnTo>
                  <a:lnTo>
                    <a:pt x="6453619" y="293192"/>
                  </a:lnTo>
                  <a:lnTo>
                    <a:pt x="6471907" y="293192"/>
                  </a:lnTo>
                  <a:lnTo>
                    <a:pt x="6479908" y="290906"/>
                  </a:lnTo>
                  <a:lnTo>
                    <a:pt x="6482194" y="290334"/>
                  </a:lnTo>
                  <a:lnTo>
                    <a:pt x="6483909" y="289191"/>
                  </a:lnTo>
                  <a:lnTo>
                    <a:pt x="6486195" y="288620"/>
                  </a:lnTo>
                  <a:lnTo>
                    <a:pt x="6486766" y="288048"/>
                  </a:lnTo>
                  <a:lnTo>
                    <a:pt x="6487909" y="288048"/>
                  </a:lnTo>
                  <a:lnTo>
                    <a:pt x="6488481" y="287477"/>
                  </a:lnTo>
                  <a:lnTo>
                    <a:pt x="6502197" y="280619"/>
                  </a:lnTo>
                  <a:lnTo>
                    <a:pt x="6534772" y="252615"/>
                  </a:lnTo>
                  <a:lnTo>
                    <a:pt x="6543891" y="240093"/>
                  </a:lnTo>
                  <a:lnTo>
                    <a:pt x="6548488" y="233756"/>
                  </a:lnTo>
                  <a:lnTo>
                    <a:pt x="6552489" y="227469"/>
                  </a:lnTo>
                  <a:lnTo>
                    <a:pt x="6555918" y="220611"/>
                  </a:lnTo>
                  <a:lnTo>
                    <a:pt x="6558775" y="212039"/>
                  </a:lnTo>
                  <a:lnTo>
                    <a:pt x="6561061" y="205752"/>
                  </a:lnTo>
                  <a:lnTo>
                    <a:pt x="6563347" y="193179"/>
                  </a:lnTo>
                  <a:lnTo>
                    <a:pt x="6565062" y="185750"/>
                  </a:lnTo>
                  <a:lnTo>
                    <a:pt x="6566205" y="177749"/>
                  </a:lnTo>
                  <a:lnTo>
                    <a:pt x="6567348" y="161747"/>
                  </a:lnTo>
                  <a:lnTo>
                    <a:pt x="6567919" y="154317"/>
                  </a:lnTo>
                  <a:close/>
                </a:path>
              </a:pathLst>
            </a:custGeom>
            <a:solidFill>
              <a:srgbClr val="FFFFFF">
                <a:alpha val="59607"/>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66" name="Google Shape;66;p1"/>
            <p:cNvSpPr/>
            <p:nvPr/>
          </p:nvSpPr>
          <p:spPr>
            <a:xfrm>
              <a:off x="0" y="8860584"/>
              <a:ext cx="18288000" cy="1426845"/>
            </a:xfrm>
            <a:custGeom>
              <a:avLst/>
              <a:gdLst/>
              <a:ahLst/>
              <a:cxnLst/>
              <a:rect l="l" t="t" r="r" b="b"/>
              <a:pathLst>
                <a:path w="18288000" h="1426845" extrusionOk="0">
                  <a:moveTo>
                    <a:pt x="18287998" y="1426415"/>
                  </a:moveTo>
                  <a:lnTo>
                    <a:pt x="0" y="1426415"/>
                  </a:lnTo>
                  <a:lnTo>
                    <a:pt x="0" y="0"/>
                  </a:lnTo>
                  <a:lnTo>
                    <a:pt x="18287998" y="0"/>
                  </a:lnTo>
                  <a:lnTo>
                    <a:pt x="18287998" y="1426415"/>
                  </a:lnTo>
                  <a:close/>
                </a:path>
              </a:pathLst>
            </a:custGeom>
            <a:solidFill>
              <a:srgbClr val="FF112D">
                <a:alpha val="7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67" name="Google Shape;67;p1"/>
            <p:cNvPicPr preferRelativeResize="0"/>
            <p:nvPr/>
          </p:nvPicPr>
          <p:blipFill rotWithShape="1">
            <a:blip r:embed="rId4">
              <a:alphaModFix/>
            </a:blip>
            <a:srcRect/>
            <a:stretch/>
          </p:blipFill>
          <p:spPr>
            <a:xfrm>
              <a:off x="1028700" y="9110459"/>
              <a:ext cx="3505199" cy="914398"/>
            </a:xfrm>
            <a:prstGeom prst="rect">
              <a:avLst/>
            </a:prstGeom>
            <a:noFill/>
            <a:ln>
              <a:noFill/>
            </a:ln>
          </p:spPr>
        </p:pic>
      </p:grpSp>
    </p:spTree>
    <p:extLst>
      <p:ext uri="{BB962C8B-B14F-4D97-AF65-F5344CB8AC3E}">
        <p14:creationId xmlns:p14="http://schemas.microsoft.com/office/powerpoint/2010/main" val="1562664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pic>
        <p:nvPicPr>
          <p:cNvPr id="261" name="Google Shape;261;p10"/>
          <p:cNvPicPr preferRelativeResize="0"/>
          <p:nvPr/>
        </p:nvPicPr>
        <p:blipFill rotWithShape="1">
          <a:blip r:embed="rId3">
            <a:alphaModFix/>
          </a:blip>
          <a:srcRect/>
          <a:stretch/>
        </p:blipFill>
        <p:spPr>
          <a:xfrm>
            <a:off x="12203176" y="1993309"/>
            <a:ext cx="3112746" cy="6719811"/>
          </a:xfrm>
          <a:prstGeom prst="rect">
            <a:avLst/>
          </a:prstGeom>
          <a:noFill/>
          <a:ln>
            <a:noFill/>
          </a:ln>
        </p:spPr>
      </p:pic>
      <p:grpSp>
        <p:nvGrpSpPr>
          <p:cNvPr id="262" name="Google Shape;262;p10"/>
          <p:cNvGrpSpPr/>
          <p:nvPr/>
        </p:nvGrpSpPr>
        <p:grpSpPr>
          <a:xfrm>
            <a:off x="1028700" y="1534546"/>
            <a:ext cx="5978309" cy="2147278"/>
            <a:chOff x="1028700" y="1534546"/>
            <a:chExt cx="5978309" cy="2147278"/>
          </a:xfrm>
        </p:grpSpPr>
        <p:sp>
          <p:nvSpPr>
            <p:cNvPr id="263" name="Google Shape;263;p10"/>
            <p:cNvSpPr/>
            <p:nvPr/>
          </p:nvSpPr>
          <p:spPr>
            <a:xfrm>
              <a:off x="1028700" y="2079084"/>
              <a:ext cx="4607560" cy="1602740"/>
            </a:xfrm>
            <a:custGeom>
              <a:avLst/>
              <a:gdLst/>
              <a:ahLst/>
              <a:cxnLst/>
              <a:rect l="l" t="t" r="r" b="b"/>
              <a:pathLst>
                <a:path w="4607560" h="1602739" extrusionOk="0">
                  <a:moveTo>
                    <a:pt x="4607012" y="1602439"/>
                  </a:moveTo>
                  <a:lnTo>
                    <a:pt x="0" y="1602439"/>
                  </a:lnTo>
                  <a:lnTo>
                    <a:pt x="0" y="0"/>
                  </a:lnTo>
                  <a:lnTo>
                    <a:pt x="4607012" y="0"/>
                  </a:lnTo>
                  <a:lnTo>
                    <a:pt x="4607012" y="1602439"/>
                  </a:lnTo>
                  <a:close/>
                </a:path>
              </a:pathLst>
            </a:custGeom>
            <a:solidFill>
              <a:srgbClr val="FF112E">
                <a:alpha val="72941"/>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64" name="Google Shape;264;p10"/>
            <p:cNvSpPr/>
            <p:nvPr/>
          </p:nvSpPr>
          <p:spPr>
            <a:xfrm>
              <a:off x="5395476" y="1534546"/>
              <a:ext cx="1463040" cy="1460500"/>
            </a:xfrm>
            <a:custGeom>
              <a:avLst/>
              <a:gdLst/>
              <a:ahLst/>
              <a:cxnLst/>
              <a:rect l="l" t="t" r="r" b="b"/>
              <a:pathLst>
                <a:path w="1463040" h="1460500" extrusionOk="0">
                  <a:moveTo>
                    <a:pt x="873219" y="12699"/>
                  </a:moveTo>
                  <a:lnTo>
                    <a:pt x="589811" y="12699"/>
                  </a:lnTo>
                  <a:lnTo>
                    <a:pt x="636150" y="0"/>
                  </a:lnTo>
                  <a:lnTo>
                    <a:pt x="826878" y="0"/>
                  </a:lnTo>
                  <a:lnTo>
                    <a:pt x="873219" y="12699"/>
                  </a:lnTo>
                  <a:close/>
                </a:path>
                <a:path w="1463040" h="1460500" extrusionOk="0">
                  <a:moveTo>
                    <a:pt x="873219" y="1447799"/>
                  </a:moveTo>
                  <a:lnTo>
                    <a:pt x="589811" y="1447799"/>
                  </a:lnTo>
                  <a:lnTo>
                    <a:pt x="544495" y="1435099"/>
                  </a:lnTo>
                  <a:lnTo>
                    <a:pt x="457321" y="1409699"/>
                  </a:lnTo>
                  <a:lnTo>
                    <a:pt x="415654" y="1384299"/>
                  </a:lnTo>
                  <a:lnTo>
                    <a:pt x="375396" y="1358899"/>
                  </a:lnTo>
                  <a:lnTo>
                    <a:pt x="336644" y="1346199"/>
                  </a:lnTo>
                  <a:lnTo>
                    <a:pt x="299493" y="1320799"/>
                  </a:lnTo>
                  <a:lnTo>
                    <a:pt x="264041" y="1282699"/>
                  </a:lnTo>
                  <a:lnTo>
                    <a:pt x="230383" y="1257299"/>
                  </a:lnTo>
                  <a:lnTo>
                    <a:pt x="198616" y="1231899"/>
                  </a:lnTo>
                  <a:lnTo>
                    <a:pt x="168837" y="1193799"/>
                  </a:lnTo>
                  <a:lnTo>
                    <a:pt x="141141" y="1155699"/>
                  </a:lnTo>
                  <a:lnTo>
                    <a:pt x="115625" y="1117599"/>
                  </a:lnTo>
                  <a:lnTo>
                    <a:pt x="92386" y="1079499"/>
                  </a:lnTo>
                  <a:lnTo>
                    <a:pt x="71521" y="1041399"/>
                  </a:lnTo>
                  <a:lnTo>
                    <a:pt x="53124" y="1003299"/>
                  </a:lnTo>
                  <a:lnTo>
                    <a:pt x="37293" y="952499"/>
                  </a:lnTo>
                  <a:lnTo>
                    <a:pt x="24124" y="914399"/>
                  </a:lnTo>
                  <a:lnTo>
                    <a:pt x="13714" y="863599"/>
                  </a:lnTo>
                  <a:lnTo>
                    <a:pt x="6159" y="825499"/>
                  </a:lnTo>
                  <a:lnTo>
                    <a:pt x="1556" y="774699"/>
                  </a:lnTo>
                  <a:lnTo>
                    <a:pt x="0" y="723899"/>
                  </a:lnTo>
                  <a:lnTo>
                    <a:pt x="1556" y="673099"/>
                  </a:lnTo>
                  <a:lnTo>
                    <a:pt x="6159" y="634999"/>
                  </a:lnTo>
                  <a:lnTo>
                    <a:pt x="13714" y="584199"/>
                  </a:lnTo>
                  <a:lnTo>
                    <a:pt x="24124" y="533399"/>
                  </a:lnTo>
                  <a:lnTo>
                    <a:pt x="37293" y="495299"/>
                  </a:lnTo>
                  <a:lnTo>
                    <a:pt x="53124" y="457199"/>
                  </a:lnTo>
                  <a:lnTo>
                    <a:pt x="71521" y="406399"/>
                  </a:lnTo>
                  <a:lnTo>
                    <a:pt x="92386" y="368299"/>
                  </a:lnTo>
                  <a:lnTo>
                    <a:pt x="115625" y="330199"/>
                  </a:lnTo>
                  <a:lnTo>
                    <a:pt x="141141" y="292099"/>
                  </a:lnTo>
                  <a:lnTo>
                    <a:pt x="168837" y="253999"/>
                  </a:lnTo>
                  <a:lnTo>
                    <a:pt x="198616" y="228599"/>
                  </a:lnTo>
                  <a:lnTo>
                    <a:pt x="230383" y="190499"/>
                  </a:lnTo>
                  <a:lnTo>
                    <a:pt x="264041" y="165099"/>
                  </a:lnTo>
                  <a:lnTo>
                    <a:pt x="299493" y="139699"/>
                  </a:lnTo>
                  <a:lnTo>
                    <a:pt x="336644" y="114299"/>
                  </a:lnTo>
                  <a:lnTo>
                    <a:pt x="375396" y="88899"/>
                  </a:lnTo>
                  <a:lnTo>
                    <a:pt x="415654" y="63499"/>
                  </a:lnTo>
                  <a:lnTo>
                    <a:pt x="457321" y="50799"/>
                  </a:lnTo>
                  <a:lnTo>
                    <a:pt x="500300" y="25399"/>
                  </a:lnTo>
                  <a:lnTo>
                    <a:pt x="544495" y="12699"/>
                  </a:lnTo>
                  <a:lnTo>
                    <a:pt x="918536" y="12699"/>
                  </a:lnTo>
                  <a:lnTo>
                    <a:pt x="962732" y="25399"/>
                  </a:lnTo>
                  <a:lnTo>
                    <a:pt x="1005712" y="50799"/>
                  </a:lnTo>
                  <a:lnTo>
                    <a:pt x="1047379" y="63499"/>
                  </a:lnTo>
                  <a:lnTo>
                    <a:pt x="1087637" y="88899"/>
                  </a:lnTo>
                  <a:lnTo>
                    <a:pt x="1126390" y="114299"/>
                  </a:lnTo>
                  <a:lnTo>
                    <a:pt x="1163540" y="139699"/>
                  </a:lnTo>
                  <a:lnTo>
                    <a:pt x="1198992" y="165099"/>
                  </a:lnTo>
                  <a:lnTo>
                    <a:pt x="1232649" y="190499"/>
                  </a:lnTo>
                  <a:lnTo>
                    <a:pt x="1264416" y="228599"/>
                  </a:lnTo>
                  <a:lnTo>
                    <a:pt x="1294194" y="253999"/>
                  </a:lnTo>
                  <a:lnTo>
                    <a:pt x="1321889" y="292099"/>
                  </a:lnTo>
                  <a:lnTo>
                    <a:pt x="1330394" y="304799"/>
                  </a:lnTo>
                  <a:lnTo>
                    <a:pt x="379114" y="304799"/>
                  </a:lnTo>
                  <a:lnTo>
                    <a:pt x="340110" y="330199"/>
                  </a:lnTo>
                  <a:lnTo>
                    <a:pt x="335120" y="330199"/>
                  </a:lnTo>
                  <a:lnTo>
                    <a:pt x="309626" y="355599"/>
                  </a:lnTo>
                  <a:lnTo>
                    <a:pt x="281665" y="393699"/>
                  </a:lnTo>
                  <a:lnTo>
                    <a:pt x="262627" y="431799"/>
                  </a:lnTo>
                  <a:lnTo>
                    <a:pt x="251921" y="469899"/>
                  </a:lnTo>
                  <a:lnTo>
                    <a:pt x="248958" y="520699"/>
                  </a:lnTo>
                  <a:lnTo>
                    <a:pt x="253148" y="558799"/>
                  </a:lnTo>
                  <a:lnTo>
                    <a:pt x="257092" y="584199"/>
                  </a:lnTo>
                  <a:lnTo>
                    <a:pt x="261951" y="596899"/>
                  </a:lnTo>
                  <a:lnTo>
                    <a:pt x="267660" y="622299"/>
                  </a:lnTo>
                  <a:lnTo>
                    <a:pt x="274153" y="634999"/>
                  </a:lnTo>
                  <a:lnTo>
                    <a:pt x="293984" y="685799"/>
                  </a:lnTo>
                  <a:lnTo>
                    <a:pt x="317740" y="736599"/>
                  </a:lnTo>
                  <a:lnTo>
                    <a:pt x="344877" y="774699"/>
                  </a:lnTo>
                  <a:lnTo>
                    <a:pt x="374851" y="825499"/>
                  </a:lnTo>
                  <a:lnTo>
                    <a:pt x="407118" y="863599"/>
                  </a:lnTo>
                  <a:lnTo>
                    <a:pt x="441136" y="901699"/>
                  </a:lnTo>
                  <a:lnTo>
                    <a:pt x="476358" y="939799"/>
                  </a:lnTo>
                  <a:lnTo>
                    <a:pt x="512986" y="977899"/>
                  </a:lnTo>
                  <a:lnTo>
                    <a:pt x="551837" y="1015999"/>
                  </a:lnTo>
                  <a:lnTo>
                    <a:pt x="592655" y="1054099"/>
                  </a:lnTo>
                  <a:lnTo>
                    <a:pt x="635183" y="1079499"/>
                  </a:lnTo>
                  <a:lnTo>
                    <a:pt x="679162" y="1117599"/>
                  </a:lnTo>
                  <a:lnTo>
                    <a:pt x="724337" y="1142999"/>
                  </a:lnTo>
                  <a:lnTo>
                    <a:pt x="770449" y="1155699"/>
                  </a:lnTo>
                  <a:lnTo>
                    <a:pt x="788640" y="1168399"/>
                  </a:lnTo>
                  <a:lnTo>
                    <a:pt x="807121" y="1168399"/>
                  </a:lnTo>
                  <a:lnTo>
                    <a:pt x="825880" y="1181099"/>
                  </a:lnTo>
                  <a:lnTo>
                    <a:pt x="844904" y="1181099"/>
                  </a:lnTo>
                  <a:lnTo>
                    <a:pt x="888228" y="1193799"/>
                  </a:lnTo>
                  <a:lnTo>
                    <a:pt x="1294194" y="1193799"/>
                  </a:lnTo>
                  <a:lnTo>
                    <a:pt x="1264416" y="1231899"/>
                  </a:lnTo>
                  <a:lnTo>
                    <a:pt x="1232649" y="1257299"/>
                  </a:lnTo>
                  <a:lnTo>
                    <a:pt x="1198992" y="1282699"/>
                  </a:lnTo>
                  <a:lnTo>
                    <a:pt x="1163540" y="1320799"/>
                  </a:lnTo>
                  <a:lnTo>
                    <a:pt x="1126390" y="1346199"/>
                  </a:lnTo>
                  <a:lnTo>
                    <a:pt x="1087637" y="1358899"/>
                  </a:lnTo>
                  <a:lnTo>
                    <a:pt x="1047379" y="1384299"/>
                  </a:lnTo>
                  <a:lnTo>
                    <a:pt x="1005712" y="1409699"/>
                  </a:lnTo>
                  <a:lnTo>
                    <a:pt x="918536" y="1435099"/>
                  </a:lnTo>
                  <a:lnTo>
                    <a:pt x="873219" y="1447799"/>
                  </a:lnTo>
                  <a:close/>
                </a:path>
                <a:path w="1463040" h="1460500" extrusionOk="0">
                  <a:moveTo>
                    <a:pt x="750765" y="927099"/>
                  </a:moveTo>
                  <a:lnTo>
                    <a:pt x="720712" y="914399"/>
                  </a:lnTo>
                  <a:lnTo>
                    <a:pt x="692192" y="914399"/>
                  </a:lnTo>
                  <a:lnTo>
                    <a:pt x="665708" y="888999"/>
                  </a:lnTo>
                  <a:lnTo>
                    <a:pt x="614025" y="850899"/>
                  </a:lnTo>
                  <a:lnTo>
                    <a:pt x="597202" y="825499"/>
                  </a:lnTo>
                  <a:lnTo>
                    <a:pt x="580558" y="812799"/>
                  </a:lnTo>
                  <a:lnTo>
                    <a:pt x="564668" y="787399"/>
                  </a:lnTo>
                  <a:lnTo>
                    <a:pt x="549754" y="774699"/>
                  </a:lnTo>
                  <a:lnTo>
                    <a:pt x="536040" y="749299"/>
                  </a:lnTo>
                  <a:lnTo>
                    <a:pt x="520138" y="723899"/>
                  </a:lnTo>
                  <a:lnTo>
                    <a:pt x="511616" y="698499"/>
                  </a:lnTo>
                  <a:lnTo>
                    <a:pt x="510862" y="673099"/>
                  </a:lnTo>
                  <a:lnTo>
                    <a:pt x="518259" y="634999"/>
                  </a:lnTo>
                  <a:lnTo>
                    <a:pt x="530822" y="609599"/>
                  </a:lnTo>
                  <a:lnTo>
                    <a:pt x="547051" y="596899"/>
                  </a:lnTo>
                  <a:lnTo>
                    <a:pt x="562067" y="571499"/>
                  </a:lnTo>
                  <a:lnTo>
                    <a:pt x="570990" y="546099"/>
                  </a:lnTo>
                  <a:lnTo>
                    <a:pt x="566709" y="507999"/>
                  </a:lnTo>
                  <a:lnTo>
                    <a:pt x="544556" y="457199"/>
                  </a:lnTo>
                  <a:lnTo>
                    <a:pt x="513608" y="419099"/>
                  </a:lnTo>
                  <a:lnTo>
                    <a:pt x="482939" y="380999"/>
                  </a:lnTo>
                  <a:lnTo>
                    <a:pt x="450087" y="355599"/>
                  </a:lnTo>
                  <a:lnTo>
                    <a:pt x="415626" y="317499"/>
                  </a:lnTo>
                  <a:lnTo>
                    <a:pt x="379114" y="304799"/>
                  </a:lnTo>
                  <a:lnTo>
                    <a:pt x="1330394" y="304799"/>
                  </a:lnTo>
                  <a:lnTo>
                    <a:pt x="1338899" y="317499"/>
                  </a:lnTo>
                  <a:lnTo>
                    <a:pt x="702377" y="317499"/>
                  </a:lnTo>
                  <a:lnTo>
                    <a:pt x="696164" y="330199"/>
                  </a:lnTo>
                  <a:lnTo>
                    <a:pt x="693119" y="330199"/>
                  </a:lnTo>
                  <a:lnTo>
                    <a:pt x="693974" y="342899"/>
                  </a:lnTo>
                  <a:lnTo>
                    <a:pt x="698389" y="355599"/>
                  </a:lnTo>
                  <a:lnTo>
                    <a:pt x="705660" y="355599"/>
                  </a:lnTo>
                  <a:lnTo>
                    <a:pt x="715083" y="368299"/>
                  </a:lnTo>
                  <a:lnTo>
                    <a:pt x="764848" y="368299"/>
                  </a:lnTo>
                  <a:lnTo>
                    <a:pt x="812981" y="380999"/>
                  </a:lnTo>
                  <a:lnTo>
                    <a:pt x="859001" y="406399"/>
                  </a:lnTo>
                  <a:lnTo>
                    <a:pt x="902429" y="431799"/>
                  </a:lnTo>
                  <a:lnTo>
                    <a:pt x="942783" y="457199"/>
                  </a:lnTo>
                  <a:lnTo>
                    <a:pt x="955050" y="469899"/>
                  </a:lnTo>
                  <a:lnTo>
                    <a:pt x="726117" y="469899"/>
                  </a:lnTo>
                  <a:lnTo>
                    <a:pt x="717635" y="482599"/>
                  </a:lnTo>
                  <a:lnTo>
                    <a:pt x="711445" y="482599"/>
                  </a:lnTo>
                  <a:lnTo>
                    <a:pt x="708415" y="495299"/>
                  </a:lnTo>
                  <a:lnTo>
                    <a:pt x="709282" y="507999"/>
                  </a:lnTo>
                  <a:lnTo>
                    <a:pt x="713702" y="507999"/>
                  </a:lnTo>
                  <a:lnTo>
                    <a:pt x="720969" y="520699"/>
                  </a:lnTo>
                  <a:lnTo>
                    <a:pt x="730379" y="520699"/>
                  </a:lnTo>
                  <a:lnTo>
                    <a:pt x="771040" y="533399"/>
                  </a:lnTo>
                  <a:lnTo>
                    <a:pt x="809382" y="546099"/>
                  </a:lnTo>
                  <a:lnTo>
                    <a:pt x="844511" y="571499"/>
                  </a:lnTo>
                  <a:lnTo>
                    <a:pt x="875539" y="596899"/>
                  </a:lnTo>
                  <a:lnTo>
                    <a:pt x="920861" y="660399"/>
                  </a:lnTo>
                  <a:lnTo>
                    <a:pt x="933893" y="698499"/>
                  </a:lnTo>
                  <a:lnTo>
                    <a:pt x="939971" y="736599"/>
                  </a:lnTo>
                  <a:lnTo>
                    <a:pt x="942335" y="749299"/>
                  </a:lnTo>
                  <a:lnTo>
                    <a:pt x="947777" y="761999"/>
                  </a:lnTo>
                  <a:lnTo>
                    <a:pt x="1096985" y="761999"/>
                  </a:lnTo>
                  <a:lnTo>
                    <a:pt x="1099359" y="774699"/>
                  </a:lnTo>
                  <a:lnTo>
                    <a:pt x="1104799" y="787399"/>
                  </a:lnTo>
                  <a:lnTo>
                    <a:pt x="1460317" y="787399"/>
                  </a:lnTo>
                  <a:lnTo>
                    <a:pt x="1456865" y="825499"/>
                  </a:lnTo>
                  <a:lnTo>
                    <a:pt x="1449310" y="863599"/>
                  </a:lnTo>
                  <a:lnTo>
                    <a:pt x="873687" y="863599"/>
                  </a:lnTo>
                  <a:lnTo>
                    <a:pt x="849973" y="876299"/>
                  </a:lnTo>
                  <a:lnTo>
                    <a:pt x="805388" y="901699"/>
                  </a:lnTo>
                  <a:lnTo>
                    <a:pt x="781845" y="914399"/>
                  </a:lnTo>
                  <a:lnTo>
                    <a:pt x="750765" y="927099"/>
                  </a:lnTo>
                  <a:close/>
                </a:path>
                <a:path w="1463040" h="1460500" extrusionOk="0">
                  <a:moveTo>
                    <a:pt x="1460317" y="787399"/>
                  </a:moveTo>
                  <a:lnTo>
                    <a:pt x="1132924" y="787399"/>
                  </a:lnTo>
                  <a:lnTo>
                    <a:pt x="1140520" y="774699"/>
                  </a:lnTo>
                  <a:lnTo>
                    <a:pt x="1145387" y="774699"/>
                  </a:lnTo>
                  <a:lnTo>
                    <a:pt x="1146773" y="761999"/>
                  </a:lnTo>
                  <a:lnTo>
                    <a:pt x="1141493" y="711199"/>
                  </a:lnTo>
                  <a:lnTo>
                    <a:pt x="1131485" y="673099"/>
                  </a:lnTo>
                  <a:lnTo>
                    <a:pt x="1116899" y="622299"/>
                  </a:lnTo>
                  <a:lnTo>
                    <a:pt x="1097886" y="584199"/>
                  </a:lnTo>
                  <a:lnTo>
                    <a:pt x="1074594" y="533399"/>
                  </a:lnTo>
                  <a:lnTo>
                    <a:pt x="1047174" y="495299"/>
                  </a:lnTo>
                  <a:lnTo>
                    <a:pt x="1015776" y="457199"/>
                  </a:lnTo>
                  <a:lnTo>
                    <a:pt x="980841" y="431799"/>
                  </a:lnTo>
                  <a:lnTo>
                    <a:pt x="942939" y="393699"/>
                  </a:lnTo>
                  <a:lnTo>
                    <a:pt x="902405" y="368299"/>
                  </a:lnTo>
                  <a:lnTo>
                    <a:pt x="859577" y="355599"/>
                  </a:lnTo>
                  <a:lnTo>
                    <a:pt x="814793" y="330199"/>
                  </a:lnTo>
                  <a:lnTo>
                    <a:pt x="768389" y="317499"/>
                  </a:lnTo>
                  <a:lnTo>
                    <a:pt x="1338899" y="317499"/>
                  </a:lnTo>
                  <a:lnTo>
                    <a:pt x="1347404" y="330199"/>
                  </a:lnTo>
                  <a:lnTo>
                    <a:pt x="1370642" y="368299"/>
                  </a:lnTo>
                  <a:lnTo>
                    <a:pt x="1391507" y="406399"/>
                  </a:lnTo>
                  <a:lnTo>
                    <a:pt x="1409903" y="457199"/>
                  </a:lnTo>
                  <a:lnTo>
                    <a:pt x="1425733" y="495299"/>
                  </a:lnTo>
                  <a:lnTo>
                    <a:pt x="1438901" y="533399"/>
                  </a:lnTo>
                  <a:lnTo>
                    <a:pt x="1449310" y="584199"/>
                  </a:lnTo>
                  <a:lnTo>
                    <a:pt x="1456865" y="634999"/>
                  </a:lnTo>
                  <a:lnTo>
                    <a:pt x="1461468" y="673099"/>
                  </a:lnTo>
                  <a:lnTo>
                    <a:pt x="1463024" y="723899"/>
                  </a:lnTo>
                  <a:lnTo>
                    <a:pt x="1461468" y="774699"/>
                  </a:lnTo>
                  <a:lnTo>
                    <a:pt x="1460317" y="787399"/>
                  </a:lnTo>
                  <a:close/>
                </a:path>
                <a:path w="1463040" h="1460500" extrusionOk="0">
                  <a:moveTo>
                    <a:pt x="1096985" y="761999"/>
                  </a:moveTo>
                  <a:lnTo>
                    <a:pt x="983506" y="761999"/>
                  </a:lnTo>
                  <a:lnTo>
                    <a:pt x="988373" y="749299"/>
                  </a:lnTo>
                  <a:lnTo>
                    <a:pt x="989759" y="736599"/>
                  </a:lnTo>
                  <a:lnTo>
                    <a:pt x="982400" y="685799"/>
                  </a:lnTo>
                  <a:lnTo>
                    <a:pt x="966622" y="647699"/>
                  </a:lnTo>
                  <a:lnTo>
                    <a:pt x="942906" y="596899"/>
                  </a:lnTo>
                  <a:lnTo>
                    <a:pt x="911732" y="558799"/>
                  </a:lnTo>
                  <a:lnTo>
                    <a:pt x="874162" y="520699"/>
                  </a:lnTo>
                  <a:lnTo>
                    <a:pt x="831631" y="495299"/>
                  </a:lnTo>
                  <a:lnTo>
                    <a:pt x="785223" y="482599"/>
                  </a:lnTo>
                  <a:lnTo>
                    <a:pt x="736022" y="469899"/>
                  </a:lnTo>
                  <a:lnTo>
                    <a:pt x="955050" y="469899"/>
                  </a:lnTo>
                  <a:lnTo>
                    <a:pt x="979584" y="495299"/>
                  </a:lnTo>
                  <a:lnTo>
                    <a:pt x="1012059" y="533399"/>
                  </a:lnTo>
                  <a:lnTo>
                    <a:pt x="1039659" y="571499"/>
                  </a:lnTo>
                  <a:lnTo>
                    <a:pt x="1062168" y="622299"/>
                  </a:lnTo>
                  <a:lnTo>
                    <a:pt x="1079369" y="660399"/>
                  </a:lnTo>
                  <a:lnTo>
                    <a:pt x="1091047" y="711199"/>
                  </a:lnTo>
                  <a:lnTo>
                    <a:pt x="1096985" y="761999"/>
                  </a:lnTo>
                  <a:close/>
                </a:path>
                <a:path w="1463040" h="1460500" extrusionOk="0">
                  <a:moveTo>
                    <a:pt x="1294194" y="1193799"/>
                  </a:moveTo>
                  <a:lnTo>
                    <a:pt x="932831" y="1193799"/>
                  </a:lnTo>
                  <a:lnTo>
                    <a:pt x="976554" y="1181099"/>
                  </a:lnTo>
                  <a:lnTo>
                    <a:pt x="1017240" y="1168399"/>
                  </a:lnTo>
                  <a:lnTo>
                    <a:pt x="1052731" y="1142999"/>
                  </a:lnTo>
                  <a:lnTo>
                    <a:pt x="1078249" y="1117599"/>
                  </a:lnTo>
                  <a:lnTo>
                    <a:pt x="1083214" y="1104899"/>
                  </a:lnTo>
                  <a:lnTo>
                    <a:pt x="1102526" y="1066799"/>
                  </a:lnTo>
                  <a:lnTo>
                    <a:pt x="1092869" y="1041399"/>
                  </a:lnTo>
                  <a:lnTo>
                    <a:pt x="1065617" y="1003299"/>
                  </a:lnTo>
                  <a:lnTo>
                    <a:pt x="1032140" y="965199"/>
                  </a:lnTo>
                  <a:lnTo>
                    <a:pt x="1000015" y="927099"/>
                  </a:lnTo>
                  <a:lnTo>
                    <a:pt x="961281" y="901699"/>
                  </a:lnTo>
                  <a:lnTo>
                    <a:pt x="918362" y="876299"/>
                  </a:lnTo>
                  <a:lnTo>
                    <a:pt x="873687" y="863599"/>
                  </a:lnTo>
                  <a:lnTo>
                    <a:pt x="1449310" y="863599"/>
                  </a:lnTo>
                  <a:lnTo>
                    <a:pt x="1438901" y="914399"/>
                  </a:lnTo>
                  <a:lnTo>
                    <a:pt x="1425733" y="952499"/>
                  </a:lnTo>
                  <a:lnTo>
                    <a:pt x="1409903" y="1003299"/>
                  </a:lnTo>
                  <a:lnTo>
                    <a:pt x="1391507" y="1041399"/>
                  </a:lnTo>
                  <a:lnTo>
                    <a:pt x="1370642" y="1079499"/>
                  </a:lnTo>
                  <a:lnTo>
                    <a:pt x="1347404" y="1117599"/>
                  </a:lnTo>
                  <a:lnTo>
                    <a:pt x="1321889" y="1155699"/>
                  </a:lnTo>
                  <a:lnTo>
                    <a:pt x="1294194" y="1193799"/>
                  </a:lnTo>
                  <a:close/>
                </a:path>
                <a:path w="1463040" h="1460500" extrusionOk="0">
                  <a:moveTo>
                    <a:pt x="779611" y="1460499"/>
                  </a:moveTo>
                  <a:lnTo>
                    <a:pt x="683415" y="1460499"/>
                  </a:lnTo>
                  <a:lnTo>
                    <a:pt x="636150" y="1447799"/>
                  </a:lnTo>
                  <a:lnTo>
                    <a:pt x="826878" y="1447799"/>
                  </a:lnTo>
                  <a:lnTo>
                    <a:pt x="779611" y="1460499"/>
                  </a:lnTo>
                  <a:close/>
                </a:path>
              </a:pathLst>
            </a:custGeom>
            <a:solidFill>
              <a:srgbClr val="FAB6BE"/>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65" name="Google Shape;265;p10"/>
            <p:cNvSpPr/>
            <p:nvPr/>
          </p:nvSpPr>
          <p:spPr>
            <a:xfrm>
              <a:off x="5250599" y="1658974"/>
              <a:ext cx="1756410" cy="1229995"/>
            </a:xfrm>
            <a:custGeom>
              <a:avLst/>
              <a:gdLst/>
              <a:ahLst/>
              <a:cxnLst/>
              <a:rect l="l" t="t" r="r" b="b"/>
              <a:pathLst>
                <a:path w="1756409" h="1229995" extrusionOk="0">
                  <a:moveTo>
                    <a:pt x="1756041" y="137083"/>
                  </a:moveTo>
                  <a:lnTo>
                    <a:pt x="1752587" y="129717"/>
                  </a:lnTo>
                  <a:lnTo>
                    <a:pt x="1746732" y="124396"/>
                  </a:lnTo>
                  <a:lnTo>
                    <a:pt x="1738477" y="121107"/>
                  </a:lnTo>
                  <a:lnTo>
                    <a:pt x="1727809" y="119849"/>
                  </a:lnTo>
                  <a:lnTo>
                    <a:pt x="1723923" y="119976"/>
                  </a:lnTo>
                  <a:lnTo>
                    <a:pt x="1674939" y="136474"/>
                  </a:lnTo>
                  <a:lnTo>
                    <a:pt x="884072" y="580885"/>
                  </a:lnTo>
                  <a:lnTo>
                    <a:pt x="868400" y="566978"/>
                  </a:lnTo>
                  <a:lnTo>
                    <a:pt x="822629" y="526745"/>
                  </a:lnTo>
                  <a:lnTo>
                    <a:pt x="780453" y="490080"/>
                  </a:lnTo>
                  <a:lnTo>
                    <a:pt x="741870" y="456971"/>
                  </a:lnTo>
                  <a:lnTo>
                    <a:pt x="706856" y="427418"/>
                  </a:lnTo>
                  <a:lnTo>
                    <a:pt x="675449" y="401434"/>
                  </a:lnTo>
                  <a:lnTo>
                    <a:pt x="623392" y="360133"/>
                  </a:lnTo>
                  <a:lnTo>
                    <a:pt x="602742" y="344830"/>
                  </a:lnTo>
                  <a:lnTo>
                    <a:pt x="525170" y="287070"/>
                  </a:lnTo>
                  <a:lnTo>
                    <a:pt x="454025" y="234607"/>
                  </a:lnTo>
                  <a:lnTo>
                    <a:pt x="389318" y="187413"/>
                  </a:lnTo>
                  <a:lnTo>
                    <a:pt x="331038" y="145491"/>
                  </a:lnTo>
                  <a:lnTo>
                    <a:pt x="279184" y="108864"/>
                  </a:lnTo>
                  <a:lnTo>
                    <a:pt x="233768" y="77520"/>
                  </a:lnTo>
                  <a:lnTo>
                    <a:pt x="194792" y="51447"/>
                  </a:lnTo>
                  <a:lnTo>
                    <a:pt x="162229" y="30670"/>
                  </a:lnTo>
                  <a:lnTo>
                    <a:pt x="116433" y="4940"/>
                  </a:lnTo>
                  <a:lnTo>
                    <a:pt x="103174" y="0"/>
                  </a:lnTo>
                  <a:lnTo>
                    <a:pt x="96354" y="342"/>
                  </a:lnTo>
                  <a:lnTo>
                    <a:pt x="53340" y="25273"/>
                  </a:lnTo>
                  <a:lnTo>
                    <a:pt x="44094" y="49555"/>
                  </a:lnTo>
                  <a:lnTo>
                    <a:pt x="46126" y="60490"/>
                  </a:lnTo>
                  <a:lnTo>
                    <a:pt x="53213" y="70472"/>
                  </a:lnTo>
                  <a:lnTo>
                    <a:pt x="65341" y="79502"/>
                  </a:lnTo>
                  <a:lnTo>
                    <a:pt x="84645" y="94068"/>
                  </a:lnTo>
                  <a:lnTo>
                    <a:pt x="104813" y="108724"/>
                  </a:lnTo>
                  <a:lnTo>
                    <a:pt x="125857" y="123444"/>
                  </a:lnTo>
                  <a:lnTo>
                    <a:pt x="147777" y="138239"/>
                  </a:lnTo>
                  <a:lnTo>
                    <a:pt x="195770" y="167932"/>
                  </a:lnTo>
                  <a:lnTo>
                    <a:pt x="240550" y="196024"/>
                  </a:lnTo>
                  <a:lnTo>
                    <a:pt x="282155" y="222516"/>
                  </a:lnTo>
                  <a:lnTo>
                    <a:pt x="320560" y="247396"/>
                  </a:lnTo>
                  <a:lnTo>
                    <a:pt x="355777" y="270662"/>
                  </a:lnTo>
                  <a:lnTo>
                    <a:pt x="387794" y="292341"/>
                  </a:lnTo>
                  <a:lnTo>
                    <a:pt x="442252" y="329984"/>
                  </a:lnTo>
                  <a:lnTo>
                    <a:pt x="491426" y="364528"/>
                  </a:lnTo>
                  <a:lnTo>
                    <a:pt x="535305" y="395973"/>
                  </a:lnTo>
                  <a:lnTo>
                    <a:pt x="573900" y="424307"/>
                  </a:lnTo>
                  <a:lnTo>
                    <a:pt x="605878" y="448945"/>
                  </a:lnTo>
                  <a:lnTo>
                    <a:pt x="637832" y="474332"/>
                  </a:lnTo>
                  <a:lnTo>
                    <a:pt x="669734" y="500481"/>
                  </a:lnTo>
                  <a:lnTo>
                    <a:pt x="701611" y="527367"/>
                  </a:lnTo>
                  <a:lnTo>
                    <a:pt x="810425" y="622274"/>
                  </a:lnTo>
                  <a:lnTo>
                    <a:pt x="153149" y="991616"/>
                  </a:lnTo>
                  <a:lnTo>
                    <a:pt x="141185" y="998728"/>
                  </a:lnTo>
                  <a:lnTo>
                    <a:pt x="113766" y="1012850"/>
                  </a:lnTo>
                  <a:lnTo>
                    <a:pt x="70853" y="1033995"/>
                  </a:lnTo>
                  <a:lnTo>
                    <a:pt x="12484" y="1062151"/>
                  </a:lnTo>
                  <a:lnTo>
                    <a:pt x="5892" y="1065911"/>
                  </a:lnTo>
                  <a:lnTo>
                    <a:pt x="1727" y="1071003"/>
                  </a:lnTo>
                  <a:lnTo>
                    <a:pt x="0" y="1077429"/>
                  </a:lnTo>
                  <a:lnTo>
                    <a:pt x="698" y="1085202"/>
                  </a:lnTo>
                  <a:lnTo>
                    <a:pt x="15697" y="1159243"/>
                  </a:lnTo>
                  <a:lnTo>
                    <a:pt x="19812" y="1159167"/>
                  </a:lnTo>
                  <a:lnTo>
                    <a:pt x="79298" y="1143774"/>
                  </a:lnTo>
                  <a:lnTo>
                    <a:pt x="114757" y="1128991"/>
                  </a:lnTo>
                  <a:lnTo>
                    <a:pt x="154051" y="1109459"/>
                  </a:lnTo>
                  <a:lnTo>
                    <a:pt x="212039" y="1073010"/>
                  </a:lnTo>
                  <a:lnTo>
                    <a:pt x="267512" y="1038275"/>
                  </a:lnTo>
                  <a:lnTo>
                    <a:pt x="320484" y="1005255"/>
                  </a:lnTo>
                  <a:lnTo>
                    <a:pt x="370928" y="973937"/>
                  </a:lnTo>
                  <a:lnTo>
                    <a:pt x="418858" y="944333"/>
                  </a:lnTo>
                  <a:lnTo>
                    <a:pt x="464273" y="916444"/>
                  </a:lnTo>
                  <a:lnTo>
                    <a:pt x="507174" y="890257"/>
                  </a:lnTo>
                  <a:lnTo>
                    <a:pt x="547560" y="865784"/>
                  </a:lnTo>
                  <a:lnTo>
                    <a:pt x="585419" y="843026"/>
                  </a:lnTo>
                  <a:lnTo>
                    <a:pt x="620776" y="821969"/>
                  </a:lnTo>
                  <a:lnTo>
                    <a:pt x="653618" y="802627"/>
                  </a:lnTo>
                  <a:lnTo>
                    <a:pt x="711758" y="769073"/>
                  </a:lnTo>
                  <a:lnTo>
                    <a:pt x="761555" y="740778"/>
                  </a:lnTo>
                  <a:lnTo>
                    <a:pt x="810615" y="712965"/>
                  </a:lnTo>
                  <a:lnTo>
                    <a:pt x="858951" y="685660"/>
                  </a:lnTo>
                  <a:lnTo>
                    <a:pt x="873620" y="677405"/>
                  </a:lnTo>
                  <a:lnTo>
                    <a:pt x="945007" y="739648"/>
                  </a:lnTo>
                  <a:lnTo>
                    <a:pt x="979144" y="767207"/>
                  </a:lnTo>
                  <a:lnTo>
                    <a:pt x="1016012" y="796175"/>
                  </a:lnTo>
                  <a:lnTo>
                    <a:pt x="1055611" y="826566"/>
                  </a:lnTo>
                  <a:lnTo>
                    <a:pt x="1097965" y="858380"/>
                  </a:lnTo>
                  <a:lnTo>
                    <a:pt x="1143050" y="891616"/>
                  </a:lnTo>
                  <a:lnTo>
                    <a:pt x="1190879" y="926261"/>
                  </a:lnTo>
                  <a:lnTo>
                    <a:pt x="1264564" y="976934"/>
                  </a:lnTo>
                  <a:lnTo>
                    <a:pt x="1332318" y="1022997"/>
                  </a:lnTo>
                  <a:lnTo>
                    <a:pt x="1394142" y="1064425"/>
                  </a:lnTo>
                  <a:lnTo>
                    <a:pt x="1450035" y="1101229"/>
                  </a:lnTo>
                  <a:lnTo>
                    <a:pt x="1500009" y="1133411"/>
                  </a:lnTo>
                  <a:lnTo>
                    <a:pt x="1544053" y="1160970"/>
                  </a:lnTo>
                  <a:lnTo>
                    <a:pt x="1582166" y="1183894"/>
                  </a:lnTo>
                  <a:lnTo>
                    <a:pt x="1640624" y="1215885"/>
                  </a:lnTo>
                  <a:lnTo>
                    <a:pt x="1675371" y="1229385"/>
                  </a:lnTo>
                  <a:lnTo>
                    <a:pt x="1680413" y="1228763"/>
                  </a:lnTo>
                  <a:lnTo>
                    <a:pt x="1686737" y="1224000"/>
                  </a:lnTo>
                  <a:lnTo>
                    <a:pt x="1694345" y="1215110"/>
                  </a:lnTo>
                  <a:lnTo>
                    <a:pt x="1703222" y="1202093"/>
                  </a:lnTo>
                  <a:lnTo>
                    <a:pt x="1725193" y="1162202"/>
                  </a:lnTo>
                  <a:lnTo>
                    <a:pt x="1727225" y="1158697"/>
                  </a:lnTo>
                  <a:lnTo>
                    <a:pt x="1729232" y="1156944"/>
                  </a:lnTo>
                  <a:lnTo>
                    <a:pt x="1731187" y="1156944"/>
                  </a:lnTo>
                  <a:lnTo>
                    <a:pt x="1724240" y="1150696"/>
                  </a:lnTo>
                  <a:lnTo>
                    <a:pt x="1680667" y="1121638"/>
                  </a:lnTo>
                  <a:lnTo>
                    <a:pt x="1580349" y="1063752"/>
                  </a:lnTo>
                  <a:lnTo>
                    <a:pt x="1515364" y="1026566"/>
                  </a:lnTo>
                  <a:lnTo>
                    <a:pt x="1463103" y="996403"/>
                  </a:lnTo>
                  <a:lnTo>
                    <a:pt x="1423555" y="973277"/>
                  </a:lnTo>
                  <a:lnTo>
                    <a:pt x="1396733" y="957186"/>
                  </a:lnTo>
                  <a:lnTo>
                    <a:pt x="1382636" y="948131"/>
                  </a:lnTo>
                  <a:lnTo>
                    <a:pt x="1345514" y="924902"/>
                  </a:lnTo>
                  <a:lnTo>
                    <a:pt x="1305140" y="898740"/>
                  </a:lnTo>
                  <a:lnTo>
                    <a:pt x="1261516" y="869670"/>
                  </a:lnTo>
                  <a:lnTo>
                    <a:pt x="1214653" y="837679"/>
                  </a:lnTo>
                  <a:lnTo>
                    <a:pt x="1164539" y="802754"/>
                  </a:lnTo>
                  <a:lnTo>
                    <a:pt x="1111161" y="764374"/>
                  </a:lnTo>
                  <a:lnTo>
                    <a:pt x="1065085" y="730719"/>
                  </a:lnTo>
                  <a:lnTo>
                    <a:pt x="1026325" y="701789"/>
                  </a:lnTo>
                  <a:lnTo>
                    <a:pt x="994867" y="677583"/>
                  </a:lnTo>
                  <a:lnTo>
                    <a:pt x="946467" y="636447"/>
                  </a:lnTo>
                  <a:lnTo>
                    <a:pt x="953427" y="632536"/>
                  </a:lnTo>
                  <a:lnTo>
                    <a:pt x="999566" y="606717"/>
                  </a:lnTo>
                  <a:lnTo>
                    <a:pt x="1044968" y="581393"/>
                  </a:lnTo>
                  <a:lnTo>
                    <a:pt x="1089634" y="556564"/>
                  </a:lnTo>
                  <a:lnTo>
                    <a:pt x="1133563" y="532231"/>
                  </a:lnTo>
                  <a:lnTo>
                    <a:pt x="1176769" y="508406"/>
                  </a:lnTo>
                  <a:lnTo>
                    <a:pt x="1219238" y="485063"/>
                  </a:lnTo>
                  <a:lnTo>
                    <a:pt x="1270660" y="456844"/>
                  </a:lnTo>
                  <a:lnTo>
                    <a:pt x="1319657" y="430263"/>
                  </a:lnTo>
                  <a:lnTo>
                    <a:pt x="1366227" y="405320"/>
                  </a:lnTo>
                  <a:lnTo>
                    <a:pt x="1410373" y="382003"/>
                  </a:lnTo>
                  <a:lnTo>
                    <a:pt x="1452105" y="360324"/>
                  </a:lnTo>
                  <a:lnTo>
                    <a:pt x="1491411" y="340283"/>
                  </a:lnTo>
                  <a:lnTo>
                    <a:pt x="1528292" y="321868"/>
                  </a:lnTo>
                  <a:lnTo>
                    <a:pt x="1665173" y="241681"/>
                  </a:lnTo>
                  <a:lnTo>
                    <a:pt x="1710283" y="210235"/>
                  </a:lnTo>
                  <a:lnTo>
                    <a:pt x="1748459" y="168389"/>
                  </a:lnTo>
                  <a:lnTo>
                    <a:pt x="1755546" y="147777"/>
                  </a:lnTo>
                  <a:lnTo>
                    <a:pt x="1756041" y="137083"/>
                  </a:lnTo>
                  <a:close/>
                </a:path>
              </a:pathLst>
            </a:custGeom>
            <a:solidFill>
              <a:srgbClr val="FF112E">
                <a:alpha val="6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66" name="Google Shape;266;p10"/>
          <p:cNvSpPr txBox="1">
            <a:spLocks noGrp="1"/>
          </p:cNvSpPr>
          <p:nvPr>
            <p:ph type="title"/>
          </p:nvPr>
        </p:nvSpPr>
        <p:spPr>
          <a:xfrm>
            <a:off x="487291" y="177724"/>
            <a:ext cx="14263512" cy="1108408"/>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alibri" panose="020F0502020204030204" pitchFamily="34" charset="0"/>
                <a:cs typeface="Calibri" panose="020F0502020204030204" pitchFamily="34" charset="0"/>
              </a:rPr>
              <a:t>Criteris </a:t>
            </a:r>
            <a:r>
              <a:rPr lang="ca-ES" dirty="0">
                <a:latin typeface="Calibri" panose="020F0502020204030204" pitchFamily="34" charset="0"/>
                <a:ea typeface="Century Gothic"/>
                <a:cs typeface="Calibri" panose="020F0502020204030204" pitchFamily="34" charset="0"/>
                <a:sym typeface="Century Gothic"/>
              </a:rPr>
              <a:t>d’activació</a:t>
            </a:r>
            <a:r>
              <a:rPr lang="ca-ES" dirty="0">
                <a:latin typeface="Calibri" panose="020F0502020204030204" pitchFamily="34" charset="0"/>
                <a:cs typeface="Calibri" panose="020F0502020204030204" pitchFamily="34" charset="0"/>
              </a:rPr>
              <a:t> del SIC</a:t>
            </a:r>
            <a:endParaRPr dirty="0">
              <a:latin typeface="Calibri" panose="020F0502020204030204" pitchFamily="34" charset="0"/>
              <a:cs typeface="Calibri" panose="020F0502020204030204" pitchFamily="34" charset="0"/>
            </a:endParaRPr>
          </a:p>
        </p:txBody>
      </p:sp>
      <p:sp>
        <p:nvSpPr>
          <p:cNvPr id="267" name="Google Shape;267;p10"/>
          <p:cNvSpPr txBox="1"/>
          <p:nvPr/>
        </p:nvSpPr>
        <p:spPr>
          <a:xfrm>
            <a:off x="1740323" y="2239167"/>
            <a:ext cx="15391800" cy="6729017"/>
          </a:xfrm>
          <a:prstGeom prst="rect">
            <a:avLst/>
          </a:prstGeom>
          <a:noFill/>
          <a:ln>
            <a:noFill/>
          </a:ln>
        </p:spPr>
        <p:txBody>
          <a:bodyPr spcFirstLastPara="1" wrap="square" lIns="0" tIns="14600" rIns="0" bIns="0" anchor="t" anchorCtr="0">
            <a:spAutoFit/>
          </a:bodyPr>
          <a:lstStyle/>
          <a:p>
            <a:pPr marL="12700" marR="12213590" lvl="0" indent="0" algn="ctr" rtl="0">
              <a:lnSpc>
                <a:spcPct val="124192"/>
              </a:lnSpc>
              <a:spcBef>
                <a:spcPts val="0"/>
              </a:spcBef>
              <a:spcAft>
                <a:spcPts val="0"/>
              </a:spcAft>
              <a:buNone/>
            </a:pPr>
            <a:r>
              <a:rPr lang="ca-ES" sz="2600" b="1" dirty="0">
                <a:solidFill>
                  <a:srgbClr val="FFFFFF"/>
                </a:solidFill>
                <a:latin typeface="Calibri"/>
                <a:ea typeface="Calibri"/>
                <a:cs typeface="Calibri"/>
                <a:sym typeface="Calibri"/>
              </a:rPr>
              <a:t>CRITERIS PER	A LA </a:t>
            </a:r>
          </a:p>
          <a:p>
            <a:pPr marL="12700" marR="12213590" lvl="0" indent="0" algn="ctr" rtl="0">
              <a:lnSpc>
                <a:spcPct val="124192"/>
              </a:lnSpc>
              <a:spcBef>
                <a:spcPts val="0"/>
              </a:spcBef>
              <a:spcAft>
                <a:spcPts val="0"/>
              </a:spcAft>
              <a:buNone/>
            </a:pPr>
            <a:r>
              <a:rPr lang="ca-ES" sz="2600" b="1" dirty="0">
                <a:solidFill>
                  <a:srgbClr val="FFFFFF"/>
                </a:solidFill>
                <a:latin typeface="Calibri"/>
                <a:ea typeface="Calibri"/>
                <a:cs typeface="Calibri"/>
                <a:sym typeface="Calibri"/>
              </a:rPr>
              <a:t>NO ACTIVACIÓ</a:t>
            </a:r>
          </a:p>
          <a:p>
            <a:pPr marL="12700" marR="12213590" lvl="0" indent="0" algn="ctr" rtl="0">
              <a:lnSpc>
                <a:spcPct val="124192"/>
              </a:lnSpc>
              <a:spcBef>
                <a:spcPts val="0"/>
              </a:spcBef>
              <a:spcAft>
                <a:spcPts val="0"/>
              </a:spcAft>
              <a:buNone/>
            </a:pPr>
            <a:endParaRPr sz="2600" dirty="0">
              <a:latin typeface="Calibri"/>
              <a:ea typeface="Calibri"/>
              <a:cs typeface="Calibri"/>
              <a:sym typeface="Calibri"/>
            </a:endParaRPr>
          </a:p>
          <a:p>
            <a:pPr marL="1971675" marR="5080" lvl="0" indent="0" algn="l" rtl="0">
              <a:lnSpc>
                <a:spcPct val="114999"/>
              </a:lnSpc>
              <a:spcBef>
                <a:spcPts val="2685"/>
              </a:spcBef>
              <a:spcAft>
                <a:spcPts val="0"/>
              </a:spcAft>
              <a:buNone/>
            </a:pPr>
            <a:r>
              <a:rPr lang="ca-ES" sz="2500" dirty="0">
                <a:latin typeface="Century Gothic" panose="020B0502020202020204" pitchFamily="34" charset="0"/>
                <a:ea typeface="Century Gothic"/>
                <a:cs typeface="Century Gothic"/>
                <a:sym typeface="Century Gothic"/>
              </a:rPr>
              <a:t>Si la dona encara està en </a:t>
            </a:r>
            <a:r>
              <a:rPr lang="ca-ES" sz="2500" b="1" dirty="0">
                <a:latin typeface="Century Gothic" panose="020B0502020202020204" pitchFamily="34" charset="0"/>
                <a:ea typeface="Calibri"/>
                <a:cs typeface="Calibri"/>
                <a:sym typeface="Calibri"/>
              </a:rPr>
              <a:t>situació de risc </a:t>
            </a:r>
            <a:r>
              <a:rPr lang="ca-ES" sz="2500" dirty="0">
                <a:latin typeface="Century Gothic" panose="020B0502020202020204" pitchFamily="34" charset="0"/>
                <a:ea typeface="Century Gothic"/>
                <a:cs typeface="Century Gothic"/>
                <a:sym typeface="Century Gothic"/>
              </a:rPr>
              <a:t>o </a:t>
            </a:r>
            <a:r>
              <a:rPr lang="ca-ES" sz="2500" b="1" dirty="0">
                <a:latin typeface="Century Gothic" panose="020B0502020202020204" pitchFamily="34" charset="0"/>
                <a:ea typeface="Calibri"/>
                <a:cs typeface="Calibri"/>
                <a:sym typeface="Calibri"/>
              </a:rPr>
              <a:t>requereix d’atenció mèdica immediata</a:t>
            </a:r>
            <a:r>
              <a:rPr lang="ca-ES" sz="2500" dirty="0">
                <a:latin typeface="Century Gothic" panose="020B0502020202020204" pitchFamily="34" charset="0"/>
                <a:ea typeface="Century Gothic"/>
                <a:cs typeface="Century Gothic"/>
                <a:sym typeface="Century Gothic"/>
              </a:rPr>
              <a:t>.    Si s’entra en competició amb </a:t>
            </a:r>
            <a:r>
              <a:rPr lang="ca-ES" sz="2500" b="1" dirty="0">
                <a:latin typeface="Century Gothic" panose="020B0502020202020204" pitchFamily="34" charset="0"/>
                <a:ea typeface="Calibri"/>
                <a:cs typeface="Calibri"/>
                <a:sym typeface="Calibri"/>
              </a:rPr>
              <a:t>altres formes d’ajuda </a:t>
            </a:r>
            <a:r>
              <a:rPr lang="ca-ES" sz="2500" dirty="0">
                <a:latin typeface="Century Gothic" panose="020B0502020202020204" pitchFamily="34" charset="0"/>
                <a:ea typeface="Century Gothic"/>
                <a:cs typeface="Century Gothic"/>
                <a:sym typeface="Century Gothic"/>
              </a:rPr>
              <a:t>(</a:t>
            </a:r>
            <a:r>
              <a:rPr lang="ca-ES" sz="2500" dirty="0" err="1">
                <a:latin typeface="Century Gothic" panose="020B0502020202020204" pitchFamily="34" charset="0"/>
                <a:ea typeface="Century Gothic"/>
                <a:cs typeface="Century Gothic"/>
                <a:sym typeface="Century Gothic"/>
              </a:rPr>
              <a:t>sobreintervenció</a:t>
            </a:r>
            <a:r>
              <a:rPr lang="ca-ES" sz="2500" dirty="0">
                <a:latin typeface="Century Gothic" panose="020B0502020202020204" pitchFamily="34" charset="0"/>
                <a:ea typeface="Century Gothic"/>
                <a:cs typeface="Century Gothic"/>
                <a:sym typeface="Century Gothic"/>
              </a:rPr>
              <a:t>).</a:t>
            </a:r>
            <a:endParaRPr sz="2500" dirty="0">
              <a:latin typeface="Century Gothic" panose="020B0502020202020204" pitchFamily="34" charset="0"/>
              <a:ea typeface="Century Gothic"/>
              <a:cs typeface="Century Gothic"/>
              <a:sym typeface="Century Gothic"/>
            </a:endParaRPr>
          </a:p>
          <a:p>
            <a:pPr marL="1971675" marR="708660" lvl="0" indent="0" algn="l" rtl="0">
              <a:lnSpc>
                <a:spcPct val="114999"/>
              </a:lnSpc>
              <a:spcBef>
                <a:spcPts val="0"/>
              </a:spcBef>
              <a:spcAft>
                <a:spcPts val="0"/>
              </a:spcAft>
              <a:buNone/>
            </a:pPr>
            <a:r>
              <a:rPr lang="ca-ES" sz="2500" dirty="0">
                <a:latin typeface="Century Gothic" panose="020B0502020202020204" pitchFamily="34" charset="0"/>
                <a:ea typeface="Century Gothic"/>
                <a:cs typeface="Century Gothic"/>
                <a:sym typeface="Century Gothic"/>
              </a:rPr>
              <a:t>Si l’</a:t>
            </a:r>
            <a:r>
              <a:rPr lang="ca-ES" sz="2500" b="1" dirty="0">
                <a:latin typeface="Century Gothic" panose="020B0502020202020204" pitchFamily="34" charset="0"/>
                <a:ea typeface="Calibri"/>
                <a:cs typeface="Calibri"/>
                <a:sym typeface="Calibri"/>
              </a:rPr>
              <a:t>entorn és caòtic </a:t>
            </a:r>
            <a:r>
              <a:rPr lang="ca-ES" sz="2500" dirty="0">
                <a:latin typeface="Century Gothic" panose="020B0502020202020204" pitchFamily="34" charset="0"/>
                <a:ea typeface="Century Gothic"/>
                <a:cs typeface="Century Gothic"/>
                <a:sym typeface="Century Gothic"/>
              </a:rPr>
              <a:t>i la presència immediata del SIC pot fer incrementar més el caos.</a:t>
            </a:r>
            <a:endParaRPr sz="2500" dirty="0">
              <a:latin typeface="Century Gothic" panose="020B0502020202020204" pitchFamily="34" charset="0"/>
              <a:ea typeface="Century Gothic"/>
              <a:cs typeface="Century Gothic"/>
              <a:sym typeface="Century Gothic"/>
            </a:endParaRPr>
          </a:p>
          <a:p>
            <a:pPr marL="1971675" lvl="0" indent="0" algn="l" rtl="0">
              <a:lnSpc>
                <a:spcPct val="100000"/>
              </a:lnSpc>
              <a:spcBef>
                <a:spcPts val="450"/>
              </a:spcBef>
              <a:spcAft>
                <a:spcPts val="0"/>
              </a:spcAft>
              <a:buNone/>
            </a:pPr>
            <a:r>
              <a:rPr lang="ca-ES" sz="2500" dirty="0">
                <a:latin typeface="Century Gothic" panose="020B0502020202020204" pitchFamily="34" charset="0"/>
                <a:ea typeface="Century Gothic"/>
                <a:cs typeface="Century Gothic"/>
                <a:sym typeface="Century Gothic"/>
              </a:rPr>
              <a:t>Si la persona </a:t>
            </a:r>
            <a:r>
              <a:rPr lang="ca-ES" sz="2500" b="1" dirty="0">
                <a:latin typeface="Century Gothic" panose="020B0502020202020204" pitchFamily="34" charset="0"/>
                <a:ea typeface="Calibri"/>
                <a:cs typeface="Calibri"/>
                <a:sym typeface="Calibri"/>
              </a:rPr>
              <a:t>expressa no voler suport </a:t>
            </a:r>
            <a:r>
              <a:rPr lang="ca-ES" sz="2500" dirty="0">
                <a:latin typeface="Century Gothic" panose="020B0502020202020204" pitchFamily="34" charset="0"/>
                <a:ea typeface="Century Gothic"/>
                <a:cs typeface="Century Gothic"/>
                <a:sym typeface="Century Gothic"/>
              </a:rPr>
              <a:t>en aquell moment.</a:t>
            </a:r>
            <a:endParaRPr sz="2500" dirty="0">
              <a:latin typeface="Century Gothic" panose="020B0502020202020204" pitchFamily="34" charset="0"/>
              <a:ea typeface="Century Gothic"/>
              <a:cs typeface="Century Gothic"/>
              <a:sym typeface="Century Gothic"/>
            </a:endParaRPr>
          </a:p>
          <a:p>
            <a:pPr marL="1971675" lvl="0" indent="0" algn="l" rtl="0">
              <a:lnSpc>
                <a:spcPct val="100000"/>
              </a:lnSpc>
              <a:spcBef>
                <a:spcPts val="450"/>
              </a:spcBef>
              <a:spcAft>
                <a:spcPts val="0"/>
              </a:spcAft>
              <a:buNone/>
            </a:pPr>
            <a:r>
              <a:rPr lang="ca-ES" sz="2500" dirty="0">
                <a:latin typeface="Century Gothic" panose="020B0502020202020204" pitchFamily="34" charset="0"/>
                <a:ea typeface="Century Gothic"/>
                <a:cs typeface="Century Gothic"/>
                <a:sym typeface="Century Gothic"/>
              </a:rPr>
              <a:t>Si l’</a:t>
            </a:r>
            <a:r>
              <a:rPr lang="ca-ES" sz="2500" b="1" dirty="0">
                <a:latin typeface="Century Gothic" panose="020B0502020202020204" pitchFamily="34" charset="0"/>
                <a:ea typeface="Calibri"/>
                <a:cs typeface="Calibri"/>
                <a:sym typeface="Calibri"/>
              </a:rPr>
              <a:t>objectiu de la intervenció </a:t>
            </a:r>
            <a:r>
              <a:rPr lang="ca-ES" sz="2500" dirty="0">
                <a:latin typeface="Century Gothic" panose="020B0502020202020204" pitchFamily="34" charset="0"/>
                <a:ea typeface="Century Gothic"/>
                <a:cs typeface="Century Gothic"/>
                <a:sym typeface="Century Gothic"/>
              </a:rPr>
              <a:t>és obtenir detalls o verbalitzacions dels fets.</a:t>
            </a:r>
            <a:endParaRPr sz="2500" dirty="0">
              <a:latin typeface="Century Gothic" panose="020B0502020202020204" pitchFamily="34" charset="0"/>
              <a:ea typeface="Century Gothic"/>
              <a:cs typeface="Century Gothic"/>
              <a:sym typeface="Century Gothic"/>
            </a:endParaRPr>
          </a:p>
          <a:p>
            <a:pPr marL="1971675" marR="330200" lvl="0" indent="0" algn="l" rtl="0">
              <a:lnSpc>
                <a:spcPct val="114999"/>
              </a:lnSpc>
              <a:spcBef>
                <a:spcPts val="0"/>
              </a:spcBef>
              <a:spcAft>
                <a:spcPts val="0"/>
              </a:spcAft>
              <a:buNone/>
            </a:pPr>
            <a:r>
              <a:rPr lang="ca-ES" sz="2500" dirty="0">
                <a:latin typeface="Century Gothic" panose="020B0502020202020204" pitchFamily="34" charset="0"/>
                <a:ea typeface="Century Gothic"/>
                <a:cs typeface="Century Gothic"/>
                <a:sym typeface="Century Gothic"/>
              </a:rPr>
              <a:t>Si la petició de suport del SIC és per cobrir el buit assistencial que la </a:t>
            </a:r>
            <a:r>
              <a:rPr lang="ca-ES" sz="2500" b="1" dirty="0">
                <a:latin typeface="Century Gothic" panose="020B0502020202020204" pitchFamily="34" charset="0"/>
                <a:ea typeface="Calibri"/>
                <a:cs typeface="Calibri"/>
                <a:sym typeface="Calibri"/>
              </a:rPr>
              <a:t>persona rep habitualment en un altre recurs</a:t>
            </a:r>
            <a:r>
              <a:rPr lang="ca-ES" sz="2500" dirty="0">
                <a:latin typeface="Century Gothic" panose="020B0502020202020204" pitchFamily="34" charset="0"/>
                <a:ea typeface="Century Gothic"/>
                <a:cs typeface="Century Gothic"/>
                <a:sym typeface="Century Gothic"/>
              </a:rPr>
              <a:t>. És preferible recórrer a urgències psiquiàtriques dels hospitals referents del territori.</a:t>
            </a:r>
            <a:endParaRPr sz="2500" dirty="0">
              <a:latin typeface="Century Gothic" panose="020B0502020202020204" pitchFamily="34" charset="0"/>
              <a:ea typeface="Century Gothic"/>
              <a:cs typeface="Century Gothic"/>
              <a:sym typeface="Century Gothic"/>
            </a:endParaRPr>
          </a:p>
          <a:p>
            <a:pPr marL="1971675" marR="278130" lvl="0" indent="0" algn="l" rtl="0">
              <a:lnSpc>
                <a:spcPct val="114999"/>
              </a:lnSpc>
              <a:spcBef>
                <a:spcPts val="0"/>
              </a:spcBef>
              <a:spcAft>
                <a:spcPts val="0"/>
              </a:spcAft>
              <a:buNone/>
            </a:pPr>
            <a:r>
              <a:rPr lang="ca-ES" sz="2500" dirty="0">
                <a:latin typeface="Century Gothic" panose="020B0502020202020204" pitchFamily="34" charset="0"/>
                <a:ea typeface="Century Gothic"/>
                <a:cs typeface="Century Gothic"/>
                <a:sym typeface="Century Gothic"/>
              </a:rPr>
              <a:t>Si s’</a:t>
            </a:r>
            <a:r>
              <a:rPr lang="ca-ES" sz="2500" b="1" dirty="0">
                <a:latin typeface="Century Gothic" panose="020B0502020202020204" pitchFamily="34" charset="0"/>
                <a:ea typeface="Calibri"/>
                <a:cs typeface="Calibri"/>
                <a:sym typeface="Calibri"/>
              </a:rPr>
              <a:t>exposa a una situació de risc a les psicòlogues del SIC </a:t>
            </a:r>
            <a:r>
              <a:rPr lang="ca-ES" sz="2500" dirty="0">
                <a:latin typeface="Century Gothic" panose="020B0502020202020204" pitchFamily="34" charset="0"/>
                <a:ea typeface="Century Gothic"/>
                <a:cs typeface="Century Gothic"/>
                <a:sym typeface="Century Gothic"/>
              </a:rPr>
              <a:t>que han de realitzar la intervenció.</a:t>
            </a:r>
            <a:endParaRPr sz="2500" dirty="0">
              <a:latin typeface="Century Gothic" panose="020B0502020202020204" pitchFamily="34" charset="0"/>
              <a:ea typeface="Century Gothic"/>
              <a:cs typeface="Century Gothic"/>
              <a:sym typeface="Century Gothic"/>
            </a:endParaRPr>
          </a:p>
        </p:txBody>
      </p:sp>
      <p:pic>
        <p:nvPicPr>
          <p:cNvPr id="268" name="Google Shape;268;p10"/>
          <p:cNvPicPr preferRelativeResize="0"/>
          <p:nvPr/>
        </p:nvPicPr>
        <p:blipFill rotWithShape="1">
          <a:blip r:embed="rId4">
            <a:alphaModFix/>
          </a:blip>
          <a:srcRect/>
          <a:stretch/>
        </p:blipFill>
        <p:spPr>
          <a:xfrm>
            <a:off x="3291068" y="4560486"/>
            <a:ext cx="314324" cy="323849"/>
          </a:xfrm>
          <a:prstGeom prst="rect">
            <a:avLst/>
          </a:prstGeom>
          <a:noFill/>
          <a:ln>
            <a:noFill/>
          </a:ln>
        </p:spPr>
      </p:pic>
      <p:pic>
        <p:nvPicPr>
          <p:cNvPr id="269" name="Google Shape;269;p10"/>
          <p:cNvPicPr preferRelativeResize="0"/>
          <p:nvPr/>
        </p:nvPicPr>
        <p:blipFill rotWithShape="1">
          <a:blip r:embed="rId4">
            <a:alphaModFix/>
          </a:blip>
          <a:srcRect/>
          <a:stretch/>
        </p:blipFill>
        <p:spPr>
          <a:xfrm>
            <a:off x="3311318" y="4973575"/>
            <a:ext cx="314324" cy="323849"/>
          </a:xfrm>
          <a:prstGeom prst="rect">
            <a:avLst/>
          </a:prstGeom>
          <a:noFill/>
          <a:ln>
            <a:noFill/>
          </a:ln>
        </p:spPr>
      </p:pic>
      <p:pic>
        <p:nvPicPr>
          <p:cNvPr id="270" name="Google Shape;270;p10"/>
          <p:cNvPicPr preferRelativeResize="0"/>
          <p:nvPr/>
        </p:nvPicPr>
        <p:blipFill rotWithShape="1">
          <a:blip r:embed="rId4">
            <a:alphaModFix/>
          </a:blip>
          <a:srcRect/>
          <a:stretch/>
        </p:blipFill>
        <p:spPr>
          <a:xfrm>
            <a:off x="3293963" y="5959511"/>
            <a:ext cx="314324" cy="323849"/>
          </a:xfrm>
          <a:prstGeom prst="rect">
            <a:avLst/>
          </a:prstGeom>
          <a:noFill/>
          <a:ln>
            <a:noFill/>
          </a:ln>
        </p:spPr>
      </p:pic>
      <p:pic>
        <p:nvPicPr>
          <p:cNvPr id="271" name="Google Shape;271;p10"/>
          <p:cNvPicPr preferRelativeResize="0"/>
          <p:nvPr/>
        </p:nvPicPr>
        <p:blipFill rotWithShape="1">
          <a:blip r:embed="rId4">
            <a:alphaModFix/>
          </a:blip>
          <a:srcRect/>
          <a:stretch/>
        </p:blipFill>
        <p:spPr>
          <a:xfrm>
            <a:off x="3284023" y="6376137"/>
            <a:ext cx="314324" cy="323849"/>
          </a:xfrm>
          <a:prstGeom prst="rect">
            <a:avLst/>
          </a:prstGeom>
          <a:noFill/>
          <a:ln>
            <a:noFill/>
          </a:ln>
        </p:spPr>
      </p:pic>
      <p:pic>
        <p:nvPicPr>
          <p:cNvPr id="272" name="Google Shape;272;p10"/>
          <p:cNvPicPr preferRelativeResize="0"/>
          <p:nvPr/>
        </p:nvPicPr>
        <p:blipFill rotWithShape="1">
          <a:blip r:embed="rId4">
            <a:alphaModFix/>
          </a:blip>
          <a:srcRect/>
          <a:stretch/>
        </p:blipFill>
        <p:spPr>
          <a:xfrm>
            <a:off x="3291068" y="6828639"/>
            <a:ext cx="314324" cy="323849"/>
          </a:xfrm>
          <a:prstGeom prst="rect">
            <a:avLst/>
          </a:prstGeom>
          <a:noFill/>
          <a:ln>
            <a:noFill/>
          </a:ln>
        </p:spPr>
      </p:pic>
      <p:pic>
        <p:nvPicPr>
          <p:cNvPr id="273" name="Google Shape;273;p10"/>
          <p:cNvPicPr preferRelativeResize="0"/>
          <p:nvPr/>
        </p:nvPicPr>
        <p:blipFill rotWithShape="1">
          <a:blip r:embed="rId4">
            <a:alphaModFix/>
          </a:blip>
          <a:srcRect/>
          <a:stretch/>
        </p:blipFill>
        <p:spPr>
          <a:xfrm>
            <a:off x="3291068" y="8116542"/>
            <a:ext cx="314324" cy="323849"/>
          </a:xfrm>
          <a:prstGeom prst="rect">
            <a:avLst/>
          </a:prstGeom>
          <a:noFill/>
          <a:ln>
            <a:noFill/>
          </a:ln>
        </p:spPr>
      </p:pic>
      <p:pic>
        <p:nvPicPr>
          <p:cNvPr id="274" name="Google Shape;274;p10"/>
          <p:cNvPicPr preferRelativeResize="0"/>
          <p:nvPr/>
        </p:nvPicPr>
        <p:blipFill rotWithShape="1">
          <a:blip r:embed="rId4">
            <a:alphaModFix/>
          </a:blip>
          <a:srcRect/>
          <a:stretch/>
        </p:blipFill>
        <p:spPr>
          <a:xfrm>
            <a:off x="3341040" y="4112641"/>
            <a:ext cx="314324" cy="323849"/>
          </a:xfrm>
          <a:prstGeom prst="rect">
            <a:avLst/>
          </a:prstGeom>
          <a:noFill/>
          <a:ln>
            <a:noFill/>
          </a:ln>
        </p:spPr>
      </p:pic>
      <p:sp>
        <p:nvSpPr>
          <p:cNvPr id="275" name="Google Shape;275;p10"/>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11"/>
          <p:cNvSpPr/>
          <p:nvPr/>
        </p:nvSpPr>
        <p:spPr>
          <a:xfrm>
            <a:off x="7648310" y="1567515"/>
            <a:ext cx="3685540" cy="1737995"/>
          </a:xfrm>
          <a:custGeom>
            <a:avLst/>
            <a:gdLst/>
            <a:ahLst/>
            <a:cxnLst/>
            <a:rect l="l" t="t" r="r" b="b"/>
            <a:pathLst>
              <a:path w="3685540" h="1737995" extrusionOk="0">
                <a:moveTo>
                  <a:pt x="3685530" y="1737561"/>
                </a:moveTo>
                <a:lnTo>
                  <a:pt x="0" y="1737561"/>
                </a:lnTo>
                <a:lnTo>
                  <a:pt x="0" y="0"/>
                </a:lnTo>
                <a:lnTo>
                  <a:pt x="3685530" y="0"/>
                </a:lnTo>
                <a:lnTo>
                  <a:pt x="3685530" y="1737561"/>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82" name="Google Shape;282;p11"/>
          <p:cNvSpPr/>
          <p:nvPr/>
        </p:nvSpPr>
        <p:spPr>
          <a:xfrm>
            <a:off x="7648310" y="3526622"/>
            <a:ext cx="3685540" cy="1737995"/>
          </a:xfrm>
          <a:custGeom>
            <a:avLst/>
            <a:gdLst/>
            <a:ahLst/>
            <a:cxnLst/>
            <a:rect l="l" t="t" r="r" b="b"/>
            <a:pathLst>
              <a:path w="3685540" h="1737995" extrusionOk="0">
                <a:moveTo>
                  <a:pt x="3685530" y="1737561"/>
                </a:moveTo>
                <a:lnTo>
                  <a:pt x="0" y="1737561"/>
                </a:lnTo>
                <a:lnTo>
                  <a:pt x="0" y="0"/>
                </a:lnTo>
                <a:lnTo>
                  <a:pt x="3685530" y="0"/>
                </a:lnTo>
                <a:lnTo>
                  <a:pt x="3685530" y="1737561"/>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83" name="Google Shape;283;p11"/>
          <p:cNvSpPr/>
          <p:nvPr/>
        </p:nvSpPr>
        <p:spPr>
          <a:xfrm>
            <a:off x="9644977" y="5506830"/>
            <a:ext cx="4509135" cy="1056640"/>
          </a:xfrm>
          <a:custGeom>
            <a:avLst/>
            <a:gdLst/>
            <a:ahLst/>
            <a:cxnLst/>
            <a:rect l="l" t="t" r="r" b="b"/>
            <a:pathLst>
              <a:path w="4509134" h="1056640" extrusionOk="0">
                <a:moveTo>
                  <a:pt x="4509076" y="1056105"/>
                </a:moveTo>
                <a:lnTo>
                  <a:pt x="0" y="1056105"/>
                </a:lnTo>
                <a:lnTo>
                  <a:pt x="0" y="0"/>
                </a:lnTo>
                <a:lnTo>
                  <a:pt x="4509076" y="0"/>
                </a:lnTo>
                <a:lnTo>
                  <a:pt x="4509076" y="1056105"/>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84" name="Google Shape;284;p11"/>
          <p:cNvSpPr/>
          <p:nvPr/>
        </p:nvSpPr>
        <p:spPr>
          <a:xfrm>
            <a:off x="9460369" y="3518001"/>
            <a:ext cx="3810" cy="34290"/>
          </a:xfrm>
          <a:custGeom>
            <a:avLst/>
            <a:gdLst/>
            <a:ahLst/>
            <a:cxnLst/>
            <a:rect l="l" t="t" r="r" b="b"/>
            <a:pathLst>
              <a:path w="3809" h="34289" extrusionOk="0">
                <a:moveTo>
                  <a:pt x="241" y="33693"/>
                </a:moveTo>
                <a:lnTo>
                  <a:pt x="114" y="33464"/>
                </a:lnTo>
                <a:lnTo>
                  <a:pt x="0" y="33693"/>
                </a:lnTo>
                <a:lnTo>
                  <a:pt x="241" y="33693"/>
                </a:lnTo>
                <a:close/>
              </a:path>
              <a:path w="3809" h="34289" extrusionOk="0">
                <a:moveTo>
                  <a:pt x="3708" y="685"/>
                </a:moveTo>
                <a:lnTo>
                  <a:pt x="3124" y="0"/>
                </a:lnTo>
                <a:lnTo>
                  <a:pt x="3124" y="228"/>
                </a:lnTo>
                <a:lnTo>
                  <a:pt x="3365" y="342"/>
                </a:lnTo>
                <a:lnTo>
                  <a:pt x="3708" y="685"/>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85" name="Google Shape;285;p11"/>
          <p:cNvSpPr/>
          <p:nvPr/>
        </p:nvSpPr>
        <p:spPr>
          <a:xfrm>
            <a:off x="9364713" y="3124948"/>
            <a:ext cx="171450" cy="561975"/>
          </a:xfrm>
          <a:custGeom>
            <a:avLst/>
            <a:gdLst/>
            <a:ahLst/>
            <a:cxnLst/>
            <a:rect l="l" t="t" r="r" b="b"/>
            <a:pathLst>
              <a:path w="171450" h="561975" extrusionOk="0">
                <a:moveTo>
                  <a:pt x="10528" y="472478"/>
                </a:moveTo>
                <a:close/>
              </a:path>
              <a:path w="171450" h="561975" extrusionOk="0">
                <a:moveTo>
                  <a:pt x="11811" y="475576"/>
                </a:moveTo>
                <a:close/>
              </a:path>
              <a:path w="171450" h="561975" extrusionOk="0">
                <a:moveTo>
                  <a:pt x="13068" y="474421"/>
                </a:moveTo>
                <a:lnTo>
                  <a:pt x="12839" y="474535"/>
                </a:lnTo>
                <a:lnTo>
                  <a:pt x="12725" y="474764"/>
                </a:lnTo>
                <a:lnTo>
                  <a:pt x="13068" y="474421"/>
                </a:lnTo>
                <a:close/>
              </a:path>
              <a:path w="171450" h="561975" extrusionOk="0">
                <a:moveTo>
                  <a:pt x="15748" y="477520"/>
                </a:moveTo>
                <a:lnTo>
                  <a:pt x="15621" y="477291"/>
                </a:lnTo>
                <a:lnTo>
                  <a:pt x="15570" y="477443"/>
                </a:lnTo>
                <a:lnTo>
                  <a:pt x="15748" y="477520"/>
                </a:lnTo>
                <a:close/>
              </a:path>
              <a:path w="171450" h="561975" extrusionOk="0">
                <a:moveTo>
                  <a:pt x="26606" y="484517"/>
                </a:moveTo>
                <a:close/>
              </a:path>
              <a:path w="171450" h="561975" extrusionOk="0">
                <a:moveTo>
                  <a:pt x="26835" y="484403"/>
                </a:moveTo>
                <a:lnTo>
                  <a:pt x="26720" y="484632"/>
                </a:lnTo>
                <a:lnTo>
                  <a:pt x="26835" y="484403"/>
                </a:lnTo>
                <a:close/>
              </a:path>
              <a:path w="171450" h="561975" extrusionOk="0">
                <a:moveTo>
                  <a:pt x="26949" y="484860"/>
                </a:moveTo>
                <a:lnTo>
                  <a:pt x="26720" y="484632"/>
                </a:lnTo>
                <a:lnTo>
                  <a:pt x="26492" y="484632"/>
                </a:lnTo>
                <a:lnTo>
                  <a:pt x="26377" y="484974"/>
                </a:lnTo>
                <a:lnTo>
                  <a:pt x="26720" y="485089"/>
                </a:lnTo>
                <a:lnTo>
                  <a:pt x="26949" y="484860"/>
                </a:lnTo>
                <a:close/>
              </a:path>
              <a:path w="171450" h="561975" extrusionOk="0">
                <a:moveTo>
                  <a:pt x="35623" y="491159"/>
                </a:moveTo>
                <a:close/>
              </a:path>
              <a:path w="171450" h="561975" extrusionOk="0">
                <a:moveTo>
                  <a:pt x="63271" y="517410"/>
                </a:moveTo>
                <a:lnTo>
                  <a:pt x="62928" y="517525"/>
                </a:lnTo>
                <a:lnTo>
                  <a:pt x="62699" y="517639"/>
                </a:lnTo>
                <a:lnTo>
                  <a:pt x="63271" y="517410"/>
                </a:lnTo>
                <a:close/>
              </a:path>
              <a:path w="171450" h="561975" extrusionOk="0">
                <a:moveTo>
                  <a:pt x="63500" y="517296"/>
                </a:moveTo>
                <a:lnTo>
                  <a:pt x="63271" y="517410"/>
                </a:lnTo>
                <a:lnTo>
                  <a:pt x="63500" y="517296"/>
                </a:lnTo>
                <a:close/>
              </a:path>
              <a:path w="171450" h="561975" extrusionOk="0">
                <a:moveTo>
                  <a:pt x="63881" y="518782"/>
                </a:moveTo>
                <a:lnTo>
                  <a:pt x="62649" y="519188"/>
                </a:lnTo>
                <a:lnTo>
                  <a:pt x="62992" y="519137"/>
                </a:lnTo>
                <a:lnTo>
                  <a:pt x="63881" y="518782"/>
                </a:lnTo>
                <a:close/>
              </a:path>
              <a:path w="171450" h="561975" extrusionOk="0">
                <a:moveTo>
                  <a:pt x="65697" y="523138"/>
                </a:moveTo>
                <a:lnTo>
                  <a:pt x="65468" y="523252"/>
                </a:lnTo>
                <a:lnTo>
                  <a:pt x="65697" y="523138"/>
                </a:lnTo>
                <a:close/>
              </a:path>
              <a:path w="171450" h="561975" extrusionOk="0">
                <a:moveTo>
                  <a:pt x="68453" y="558444"/>
                </a:moveTo>
                <a:lnTo>
                  <a:pt x="68199" y="558901"/>
                </a:lnTo>
                <a:lnTo>
                  <a:pt x="68453" y="558444"/>
                </a:lnTo>
                <a:close/>
              </a:path>
              <a:path w="171450" h="561975" extrusionOk="0">
                <a:moveTo>
                  <a:pt x="68707" y="527837"/>
                </a:moveTo>
                <a:lnTo>
                  <a:pt x="68364" y="528066"/>
                </a:lnTo>
                <a:lnTo>
                  <a:pt x="68707" y="527837"/>
                </a:lnTo>
                <a:close/>
              </a:path>
              <a:path w="171450" h="561975" extrusionOk="0">
                <a:moveTo>
                  <a:pt x="69634" y="558558"/>
                </a:moveTo>
                <a:lnTo>
                  <a:pt x="69291" y="558787"/>
                </a:lnTo>
                <a:lnTo>
                  <a:pt x="69634" y="558558"/>
                </a:lnTo>
                <a:close/>
              </a:path>
              <a:path w="171450" h="561975" extrusionOk="0">
                <a:moveTo>
                  <a:pt x="77622" y="556488"/>
                </a:moveTo>
                <a:lnTo>
                  <a:pt x="77381" y="556488"/>
                </a:lnTo>
                <a:lnTo>
                  <a:pt x="77622" y="556488"/>
                </a:lnTo>
                <a:close/>
              </a:path>
              <a:path w="171450" h="561975" extrusionOk="0">
                <a:moveTo>
                  <a:pt x="77622" y="555574"/>
                </a:moveTo>
                <a:lnTo>
                  <a:pt x="77495" y="555574"/>
                </a:lnTo>
                <a:lnTo>
                  <a:pt x="77622" y="555574"/>
                </a:lnTo>
                <a:close/>
              </a:path>
              <a:path w="171450" h="561975" extrusionOk="0">
                <a:moveTo>
                  <a:pt x="78193" y="546976"/>
                </a:moveTo>
                <a:lnTo>
                  <a:pt x="78079" y="546519"/>
                </a:lnTo>
                <a:lnTo>
                  <a:pt x="77851" y="546747"/>
                </a:lnTo>
                <a:lnTo>
                  <a:pt x="78079" y="546976"/>
                </a:lnTo>
                <a:close/>
              </a:path>
              <a:path w="171450" h="561975" extrusionOk="0">
                <a:moveTo>
                  <a:pt x="82804" y="318427"/>
                </a:moveTo>
                <a:lnTo>
                  <a:pt x="82550" y="318312"/>
                </a:lnTo>
                <a:lnTo>
                  <a:pt x="82804" y="320040"/>
                </a:lnTo>
                <a:lnTo>
                  <a:pt x="82804" y="318427"/>
                </a:lnTo>
                <a:close/>
              </a:path>
              <a:path w="171450" h="561975" extrusionOk="0">
                <a:moveTo>
                  <a:pt x="87337" y="511911"/>
                </a:moveTo>
                <a:lnTo>
                  <a:pt x="86525" y="513626"/>
                </a:lnTo>
                <a:lnTo>
                  <a:pt x="86525" y="513854"/>
                </a:lnTo>
                <a:lnTo>
                  <a:pt x="87337" y="511911"/>
                </a:lnTo>
                <a:close/>
              </a:path>
              <a:path w="171450" h="561975" extrusionOk="0">
                <a:moveTo>
                  <a:pt x="89535" y="498729"/>
                </a:moveTo>
                <a:close/>
              </a:path>
              <a:path w="171450" h="561975" extrusionOk="0">
                <a:moveTo>
                  <a:pt x="92583" y="484162"/>
                </a:moveTo>
                <a:lnTo>
                  <a:pt x="92202" y="482333"/>
                </a:lnTo>
                <a:lnTo>
                  <a:pt x="92011" y="482701"/>
                </a:lnTo>
                <a:lnTo>
                  <a:pt x="92583" y="484162"/>
                </a:lnTo>
                <a:close/>
              </a:path>
              <a:path w="171450" h="561975" extrusionOk="0">
                <a:moveTo>
                  <a:pt x="98679" y="400265"/>
                </a:moveTo>
                <a:lnTo>
                  <a:pt x="98602" y="399542"/>
                </a:lnTo>
                <a:lnTo>
                  <a:pt x="98679" y="400265"/>
                </a:lnTo>
                <a:close/>
              </a:path>
              <a:path w="171450" h="561975" extrusionOk="0">
                <a:moveTo>
                  <a:pt x="99314" y="351904"/>
                </a:moveTo>
                <a:lnTo>
                  <a:pt x="97561" y="353187"/>
                </a:lnTo>
                <a:lnTo>
                  <a:pt x="98425" y="354076"/>
                </a:lnTo>
                <a:lnTo>
                  <a:pt x="99314" y="351904"/>
                </a:lnTo>
                <a:close/>
              </a:path>
              <a:path w="171450" h="561975" extrusionOk="0">
                <a:moveTo>
                  <a:pt x="100203" y="502742"/>
                </a:moveTo>
                <a:lnTo>
                  <a:pt x="99949" y="502386"/>
                </a:lnTo>
                <a:lnTo>
                  <a:pt x="98298" y="503656"/>
                </a:lnTo>
                <a:lnTo>
                  <a:pt x="99060" y="503351"/>
                </a:lnTo>
                <a:lnTo>
                  <a:pt x="100203" y="502742"/>
                </a:lnTo>
                <a:close/>
              </a:path>
              <a:path w="171450" h="561975" extrusionOk="0">
                <a:moveTo>
                  <a:pt x="104013" y="51828"/>
                </a:moveTo>
                <a:lnTo>
                  <a:pt x="103847" y="52146"/>
                </a:lnTo>
                <a:lnTo>
                  <a:pt x="103886" y="53200"/>
                </a:lnTo>
                <a:lnTo>
                  <a:pt x="104013" y="51828"/>
                </a:lnTo>
                <a:close/>
              </a:path>
              <a:path w="171450" h="561975" extrusionOk="0">
                <a:moveTo>
                  <a:pt x="146558" y="488746"/>
                </a:moveTo>
                <a:lnTo>
                  <a:pt x="146329" y="488518"/>
                </a:lnTo>
                <a:lnTo>
                  <a:pt x="146202" y="488632"/>
                </a:lnTo>
                <a:lnTo>
                  <a:pt x="146443" y="488988"/>
                </a:lnTo>
                <a:lnTo>
                  <a:pt x="146558" y="488746"/>
                </a:lnTo>
                <a:close/>
              </a:path>
              <a:path w="171450" h="561975" extrusionOk="0">
                <a:moveTo>
                  <a:pt x="150583" y="476199"/>
                </a:moveTo>
                <a:lnTo>
                  <a:pt x="150368" y="476262"/>
                </a:lnTo>
                <a:lnTo>
                  <a:pt x="150495" y="476377"/>
                </a:lnTo>
                <a:lnTo>
                  <a:pt x="150583" y="476199"/>
                </a:lnTo>
                <a:close/>
              </a:path>
              <a:path w="171450" h="561975" extrusionOk="0">
                <a:moveTo>
                  <a:pt x="163322" y="478434"/>
                </a:moveTo>
                <a:lnTo>
                  <a:pt x="162052" y="478320"/>
                </a:lnTo>
                <a:lnTo>
                  <a:pt x="160210" y="479348"/>
                </a:lnTo>
                <a:lnTo>
                  <a:pt x="161594" y="479120"/>
                </a:lnTo>
                <a:lnTo>
                  <a:pt x="162280" y="478891"/>
                </a:lnTo>
                <a:lnTo>
                  <a:pt x="163322" y="478434"/>
                </a:lnTo>
                <a:close/>
              </a:path>
              <a:path w="171450" h="561975" extrusionOk="0">
                <a:moveTo>
                  <a:pt x="171196" y="472363"/>
                </a:moveTo>
                <a:lnTo>
                  <a:pt x="168148" y="473163"/>
                </a:lnTo>
                <a:lnTo>
                  <a:pt x="164719" y="473798"/>
                </a:lnTo>
                <a:lnTo>
                  <a:pt x="156718" y="475576"/>
                </a:lnTo>
                <a:lnTo>
                  <a:pt x="154813" y="475805"/>
                </a:lnTo>
                <a:lnTo>
                  <a:pt x="159131" y="473964"/>
                </a:lnTo>
                <a:lnTo>
                  <a:pt x="155829" y="475107"/>
                </a:lnTo>
                <a:lnTo>
                  <a:pt x="154952" y="475107"/>
                </a:lnTo>
                <a:lnTo>
                  <a:pt x="155003" y="474878"/>
                </a:lnTo>
                <a:lnTo>
                  <a:pt x="154419" y="475348"/>
                </a:lnTo>
                <a:lnTo>
                  <a:pt x="154711" y="475462"/>
                </a:lnTo>
                <a:lnTo>
                  <a:pt x="152019" y="476605"/>
                </a:lnTo>
                <a:lnTo>
                  <a:pt x="151765" y="475919"/>
                </a:lnTo>
                <a:lnTo>
                  <a:pt x="150876" y="476135"/>
                </a:lnTo>
                <a:lnTo>
                  <a:pt x="150698" y="476173"/>
                </a:lnTo>
                <a:lnTo>
                  <a:pt x="150876" y="476262"/>
                </a:lnTo>
                <a:lnTo>
                  <a:pt x="150749" y="476377"/>
                </a:lnTo>
                <a:lnTo>
                  <a:pt x="150876" y="476605"/>
                </a:lnTo>
                <a:lnTo>
                  <a:pt x="150876" y="476834"/>
                </a:lnTo>
                <a:lnTo>
                  <a:pt x="150241" y="477177"/>
                </a:lnTo>
                <a:lnTo>
                  <a:pt x="150368" y="477062"/>
                </a:lnTo>
                <a:lnTo>
                  <a:pt x="149352" y="477748"/>
                </a:lnTo>
                <a:lnTo>
                  <a:pt x="147701" y="478497"/>
                </a:lnTo>
                <a:lnTo>
                  <a:pt x="146685" y="479005"/>
                </a:lnTo>
                <a:lnTo>
                  <a:pt x="146431" y="478434"/>
                </a:lnTo>
                <a:lnTo>
                  <a:pt x="145796" y="479463"/>
                </a:lnTo>
                <a:lnTo>
                  <a:pt x="142621" y="480733"/>
                </a:lnTo>
                <a:lnTo>
                  <a:pt x="135636" y="483247"/>
                </a:lnTo>
                <a:lnTo>
                  <a:pt x="132080" y="484403"/>
                </a:lnTo>
                <a:lnTo>
                  <a:pt x="130937" y="485203"/>
                </a:lnTo>
                <a:lnTo>
                  <a:pt x="128016" y="486003"/>
                </a:lnTo>
                <a:lnTo>
                  <a:pt x="125730" y="488746"/>
                </a:lnTo>
                <a:lnTo>
                  <a:pt x="122555" y="490359"/>
                </a:lnTo>
                <a:lnTo>
                  <a:pt x="117856" y="493331"/>
                </a:lnTo>
                <a:lnTo>
                  <a:pt x="118110" y="493014"/>
                </a:lnTo>
                <a:lnTo>
                  <a:pt x="119634" y="491045"/>
                </a:lnTo>
                <a:lnTo>
                  <a:pt x="118110" y="491705"/>
                </a:lnTo>
                <a:lnTo>
                  <a:pt x="118110" y="492417"/>
                </a:lnTo>
                <a:lnTo>
                  <a:pt x="116840" y="493331"/>
                </a:lnTo>
                <a:lnTo>
                  <a:pt x="115824" y="493801"/>
                </a:lnTo>
                <a:lnTo>
                  <a:pt x="114935" y="494144"/>
                </a:lnTo>
                <a:lnTo>
                  <a:pt x="113919" y="494601"/>
                </a:lnTo>
                <a:lnTo>
                  <a:pt x="112903" y="494944"/>
                </a:lnTo>
                <a:lnTo>
                  <a:pt x="113919" y="494195"/>
                </a:lnTo>
                <a:lnTo>
                  <a:pt x="114681" y="493636"/>
                </a:lnTo>
                <a:lnTo>
                  <a:pt x="114935" y="493547"/>
                </a:lnTo>
                <a:lnTo>
                  <a:pt x="118110" y="492417"/>
                </a:lnTo>
                <a:lnTo>
                  <a:pt x="118110" y="491705"/>
                </a:lnTo>
                <a:lnTo>
                  <a:pt x="116967" y="492188"/>
                </a:lnTo>
                <a:lnTo>
                  <a:pt x="114935" y="493331"/>
                </a:lnTo>
                <a:lnTo>
                  <a:pt x="114452" y="493610"/>
                </a:lnTo>
                <a:lnTo>
                  <a:pt x="113919" y="493788"/>
                </a:lnTo>
                <a:lnTo>
                  <a:pt x="113360" y="493877"/>
                </a:lnTo>
                <a:lnTo>
                  <a:pt x="113588" y="493687"/>
                </a:lnTo>
                <a:lnTo>
                  <a:pt x="114173" y="493217"/>
                </a:lnTo>
                <a:lnTo>
                  <a:pt x="114515" y="492874"/>
                </a:lnTo>
                <a:lnTo>
                  <a:pt x="112433" y="494144"/>
                </a:lnTo>
                <a:lnTo>
                  <a:pt x="112560" y="494258"/>
                </a:lnTo>
                <a:lnTo>
                  <a:pt x="111633" y="494944"/>
                </a:lnTo>
                <a:lnTo>
                  <a:pt x="109474" y="496087"/>
                </a:lnTo>
                <a:lnTo>
                  <a:pt x="107696" y="497116"/>
                </a:lnTo>
                <a:lnTo>
                  <a:pt x="106172" y="498182"/>
                </a:lnTo>
                <a:lnTo>
                  <a:pt x="104648" y="499300"/>
                </a:lnTo>
                <a:lnTo>
                  <a:pt x="104648" y="500214"/>
                </a:lnTo>
                <a:lnTo>
                  <a:pt x="100203" y="502742"/>
                </a:lnTo>
                <a:lnTo>
                  <a:pt x="100457" y="502856"/>
                </a:lnTo>
                <a:lnTo>
                  <a:pt x="98552" y="503656"/>
                </a:lnTo>
                <a:lnTo>
                  <a:pt x="99060" y="503605"/>
                </a:lnTo>
                <a:lnTo>
                  <a:pt x="99949" y="503478"/>
                </a:lnTo>
                <a:lnTo>
                  <a:pt x="100457" y="503250"/>
                </a:lnTo>
                <a:lnTo>
                  <a:pt x="100584" y="503199"/>
                </a:lnTo>
                <a:lnTo>
                  <a:pt x="100330" y="503542"/>
                </a:lnTo>
                <a:lnTo>
                  <a:pt x="99187" y="504456"/>
                </a:lnTo>
                <a:lnTo>
                  <a:pt x="98806" y="504571"/>
                </a:lnTo>
                <a:lnTo>
                  <a:pt x="98602" y="504850"/>
                </a:lnTo>
                <a:lnTo>
                  <a:pt x="98425" y="504977"/>
                </a:lnTo>
                <a:lnTo>
                  <a:pt x="98298" y="505028"/>
                </a:lnTo>
                <a:lnTo>
                  <a:pt x="98171" y="505142"/>
                </a:lnTo>
                <a:lnTo>
                  <a:pt x="97917" y="505256"/>
                </a:lnTo>
                <a:lnTo>
                  <a:pt x="97790" y="505371"/>
                </a:lnTo>
                <a:lnTo>
                  <a:pt x="94107" y="506971"/>
                </a:lnTo>
                <a:lnTo>
                  <a:pt x="93345" y="507085"/>
                </a:lnTo>
                <a:lnTo>
                  <a:pt x="92837" y="508812"/>
                </a:lnTo>
                <a:lnTo>
                  <a:pt x="92710" y="509727"/>
                </a:lnTo>
                <a:lnTo>
                  <a:pt x="92456" y="510527"/>
                </a:lnTo>
                <a:lnTo>
                  <a:pt x="92202" y="512025"/>
                </a:lnTo>
                <a:lnTo>
                  <a:pt x="91440" y="513054"/>
                </a:lnTo>
                <a:lnTo>
                  <a:pt x="91059" y="512876"/>
                </a:lnTo>
                <a:lnTo>
                  <a:pt x="90805" y="513003"/>
                </a:lnTo>
                <a:lnTo>
                  <a:pt x="89662" y="514654"/>
                </a:lnTo>
                <a:lnTo>
                  <a:pt x="89281" y="514654"/>
                </a:lnTo>
                <a:lnTo>
                  <a:pt x="89789" y="513740"/>
                </a:lnTo>
                <a:lnTo>
                  <a:pt x="89789" y="513511"/>
                </a:lnTo>
                <a:lnTo>
                  <a:pt x="88646" y="514883"/>
                </a:lnTo>
                <a:lnTo>
                  <a:pt x="87630" y="515912"/>
                </a:lnTo>
                <a:lnTo>
                  <a:pt x="86741" y="516724"/>
                </a:lnTo>
                <a:lnTo>
                  <a:pt x="86106" y="517410"/>
                </a:lnTo>
                <a:lnTo>
                  <a:pt x="86614" y="516140"/>
                </a:lnTo>
                <a:lnTo>
                  <a:pt x="86614" y="515569"/>
                </a:lnTo>
                <a:lnTo>
                  <a:pt x="86868" y="514311"/>
                </a:lnTo>
                <a:lnTo>
                  <a:pt x="86868" y="513626"/>
                </a:lnTo>
                <a:lnTo>
                  <a:pt x="85852" y="515797"/>
                </a:lnTo>
                <a:lnTo>
                  <a:pt x="84074" y="520839"/>
                </a:lnTo>
                <a:lnTo>
                  <a:pt x="83058" y="523595"/>
                </a:lnTo>
                <a:lnTo>
                  <a:pt x="83312" y="522503"/>
                </a:lnTo>
                <a:lnTo>
                  <a:pt x="83439" y="521957"/>
                </a:lnTo>
                <a:lnTo>
                  <a:pt x="84328" y="518439"/>
                </a:lnTo>
                <a:lnTo>
                  <a:pt x="84963" y="515429"/>
                </a:lnTo>
                <a:lnTo>
                  <a:pt x="85344" y="513626"/>
                </a:lnTo>
                <a:lnTo>
                  <a:pt x="85598" y="512140"/>
                </a:lnTo>
                <a:lnTo>
                  <a:pt x="84963" y="512711"/>
                </a:lnTo>
                <a:lnTo>
                  <a:pt x="85344" y="511911"/>
                </a:lnTo>
                <a:lnTo>
                  <a:pt x="85598" y="511098"/>
                </a:lnTo>
                <a:lnTo>
                  <a:pt x="85852" y="510413"/>
                </a:lnTo>
                <a:lnTo>
                  <a:pt x="86106" y="509612"/>
                </a:lnTo>
                <a:lnTo>
                  <a:pt x="86741" y="507784"/>
                </a:lnTo>
                <a:lnTo>
                  <a:pt x="86995" y="506857"/>
                </a:lnTo>
                <a:lnTo>
                  <a:pt x="86995" y="505714"/>
                </a:lnTo>
                <a:lnTo>
                  <a:pt x="86868" y="505485"/>
                </a:lnTo>
                <a:lnTo>
                  <a:pt x="86106" y="505574"/>
                </a:lnTo>
                <a:lnTo>
                  <a:pt x="85852" y="505714"/>
                </a:lnTo>
                <a:lnTo>
                  <a:pt x="86233" y="504456"/>
                </a:lnTo>
                <a:lnTo>
                  <a:pt x="86995" y="502653"/>
                </a:lnTo>
                <a:lnTo>
                  <a:pt x="87249" y="502043"/>
                </a:lnTo>
                <a:lnTo>
                  <a:pt x="87630" y="501472"/>
                </a:lnTo>
                <a:lnTo>
                  <a:pt x="87503" y="503656"/>
                </a:lnTo>
                <a:lnTo>
                  <a:pt x="87630" y="503237"/>
                </a:lnTo>
                <a:lnTo>
                  <a:pt x="87757" y="502818"/>
                </a:lnTo>
                <a:lnTo>
                  <a:pt x="87884" y="502386"/>
                </a:lnTo>
                <a:lnTo>
                  <a:pt x="88265" y="501586"/>
                </a:lnTo>
                <a:lnTo>
                  <a:pt x="88392" y="500786"/>
                </a:lnTo>
                <a:lnTo>
                  <a:pt x="88519" y="500557"/>
                </a:lnTo>
                <a:lnTo>
                  <a:pt x="88773" y="500100"/>
                </a:lnTo>
                <a:lnTo>
                  <a:pt x="89027" y="499414"/>
                </a:lnTo>
                <a:lnTo>
                  <a:pt x="89446" y="498843"/>
                </a:lnTo>
                <a:lnTo>
                  <a:pt x="89281" y="498729"/>
                </a:lnTo>
                <a:lnTo>
                  <a:pt x="89179" y="498271"/>
                </a:lnTo>
                <a:lnTo>
                  <a:pt x="89293" y="498043"/>
                </a:lnTo>
                <a:lnTo>
                  <a:pt x="89420" y="497116"/>
                </a:lnTo>
                <a:lnTo>
                  <a:pt x="89420" y="496087"/>
                </a:lnTo>
                <a:lnTo>
                  <a:pt x="89535" y="494830"/>
                </a:lnTo>
                <a:lnTo>
                  <a:pt x="88836" y="494601"/>
                </a:lnTo>
                <a:lnTo>
                  <a:pt x="88836" y="498386"/>
                </a:lnTo>
                <a:lnTo>
                  <a:pt x="88773" y="498157"/>
                </a:lnTo>
                <a:lnTo>
                  <a:pt x="88646" y="498157"/>
                </a:lnTo>
                <a:lnTo>
                  <a:pt x="88646" y="497801"/>
                </a:lnTo>
                <a:lnTo>
                  <a:pt x="88519" y="497001"/>
                </a:lnTo>
                <a:lnTo>
                  <a:pt x="88519" y="495973"/>
                </a:lnTo>
                <a:lnTo>
                  <a:pt x="89027" y="491274"/>
                </a:lnTo>
                <a:lnTo>
                  <a:pt x="88265" y="488518"/>
                </a:lnTo>
                <a:lnTo>
                  <a:pt x="88900" y="486410"/>
                </a:lnTo>
                <a:lnTo>
                  <a:pt x="89916" y="483019"/>
                </a:lnTo>
                <a:lnTo>
                  <a:pt x="88900" y="481533"/>
                </a:lnTo>
                <a:lnTo>
                  <a:pt x="89789" y="477405"/>
                </a:lnTo>
                <a:lnTo>
                  <a:pt x="90805" y="477405"/>
                </a:lnTo>
                <a:lnTo>
                  <a:pt x="90424" y="481418"/>
                </a:lnTo>
                <a:lnTo>
                  <a:pt x="90424" y="489102"/>
                </a:lnTo>
                <a:lnTo>
                  <a:pt x="90043" y="494372"/>
                </a:lnTo>
                <a:lnTo>
                  <a:pt x="90551" y="494487"/>
                </a:lnTo>
                <a:lnTo>
                  <a:pt x="90805" y="491388"/>
                </a:lnTo>
                <a:lnTo>
                  <a:pt x="90551" y="487832"/>
                </a:lnTo>
                <a:lnTo>
                  <a:pt x="90805" y="485775"/>
                </a:lnTo>
                <a:lnTo>
                  <a:pt x="90932" y="484746"/>
                </a:lnTo>
                <a:lnTo>
                  <a:pt x="91821" y="483057"/>
                </a:lnTo>
                <a:lnTo>
                  <a:pt x="92011" y="482701"/>
                </a:lnTo>
                <a:lnTo>
                  <a:pt x="91821" y="482219"/>
                </a:lnTo>
                <a:lnTo>
                  <a:pt x="92202" y="471792"/>
                </a:lnTo>
                <a:lnTo>
                  <a:pt x="93091" y="466051"/>
                </a:lnTo>
                <a:lnTo>
                  <a:pt x="93853" y="461124"/>
                </a:lnTo>
                <a:lnTo>
                  <a:pt x="93472" y="462051"/>
                </a:lnTo>
                <a:lnTo>
                  <a:pt x="93345" y="459867"/>
                </a:lnTo>
                <a:lnTo>
                  <a:pt x="93091" y="457695"/>
                </a:lnTo>
                <a:lnTo>
                  <a:pt x="93853" y="457238"/>
                </a:lnTo>
                <a:lnTo>
                  <a:pt x="94361" y="450811"/>
                </a:lnTo>
                <a:lnTo>
                  <a:pt x="94742" y="448271"/>
                </a:lnTo>
                <a:lnTo>
                  <a:pt x="95123" y="445744"/>
                </a:lnTo>
                <a:lnTo>
                  <a:pt x="95377" y="444055"/>
                </a:lnTo>
                <a:lnTo>
                  <a:pt x="95758" y="442925"/>
                </a:lnTo>
                <a:lnTo>
                  <a:pt x="96774" y="439928"/>
                </a:lnTo>
                <a:lnTo>
                  <a:pt x="95758" y="438899"/>
                </a:lnTo>
                <a:lnTo>
                  <a:pt x="95885" y="437515"/>
                </a:lnTo>
                <a:lnTo>
                  <a:pt x="97536" y="435571"/>
                </a:lnTo>
                <a:lnTo>
                  <a:pt x="96012" y="434771"/>
                </a:lnTo>
                <a:lnTo>
                  <a:pt x="95758" y="431787"/>
                </a:lnTo>
                <a:lnTo>
                  <a:pt x="96012" y="429958"/>
                </a:lnTo>
                <a:lnTo>
                  <a:pt x="95377" y="428688"/>
                </a:lnTo>
                <a:lnTo>
                  <a:pt x="96012" y="426631"/>
                </a:lnTo>
                <a:lnTo>
                  <a:pt x="96139" y="426402"/>
                </a:lnTo>
                <a:lnTo>
                  <a:pt x="96012" y="426288"/>
                </a:lnTo>
                <a:lnTo>
                  <a:pt x="96774" y="422046"/>
                </a:lnTo>
                <a:lnTo>
                  <a:pt x="95123" y="426288"/>
                </a:lnTo>
                <a:lnTo>
                  <a:pt x="96012" y="421474"/>
                </a:lnTo>
                <a:lnTo>
                  <a:pt x="96774" y="419976"/>
                </a:lnTo>
                <a:lnTo>
                  <a:pt x="94742" y="419633"/>
                </a:lnTo>
                <a:lnTo>
                  <a:pt x="94996" y="417347"/>
                </a:lnTo>
                <a:lnTo>
                  <a:pt x="95504" y="416636"/>
                </a:lnTo>
                <a:lnTo>
                  <a:pt x="96139" y="415759"/>
                </a:lnTo>
                <a:lnTo>
                  <a:pt x="96647" y="415048"/>
                </a:lnTo>
                <a:lnTo>
                  <a:pt x="97790" y="410806"/>
                </a:lnTo>
                <a:lnTo>
                  <a:pt x="96139" y="410006"/>
                </a:lnTo>
                <a:lnTo>
                  <a:pt x="96520" y="403821"/>
                </a:lnTo>
                <a:lnTo>
                  <a:pt x="97282" y="400837"/>
                </a:lnTo>
                <a:lnTo>
                  <a:pt x="98298" y="399834"/>
                </a:lnTo>
                <a:lnTo>
                  <a:pt x="98425" y="399719"/>
                </a:lnTo>
                <a:lnTo>
                  <a:pt x="98552" y="399592"/>
                </a:lnTo>
                <a:lnTo>
                  <a:pt x="98425" y="398780"/>
                </a:lnTo>
                <a:lnTo>
                  <a:pt x="98552" y="399516"/>
                </a:lnTo>
                <a:lnTo>
                  <a:pt x="98679" y="399465"/>
                </a:lnTo>
                <a:lnTo>
                  <a:pt x="99695" y="401523"/>
                </a:lnTo>
                <a:lnTo>
                  <a:pt x="98552" y="399072"/>
                </a:lnTo>
                <a:lnTo>
                  <a:pt x="98298" y="396595"/>
                </a:lnTo>
                <a:lnTo>
                  <a:pt x="98806" y="396024"/>
                </a:lnTo>
                <a:lnTo>
                  <a:pt x="98933" y="396481"/>
                </a:lnTo>
                <a:lnTo>
                  <a:pt x="99441" y="397281"/>
                </a:lnTo>
                <a:lnTo>
                  <a:pt x="100203" y="394081"/>
                </a:lnTo>
                <a:lnTo>
                  <a:pt x="98933" y="395338"/>
                </a:lnTo>
                <a:lnTo>
                  <a:pt x="99187" y="392925"/>
                </a:lnTo>
                <a:lnTo>
                  <a:pt x="98171" y="392125"/>
                </a:lnTo>
                <a:lnTo>
                  <a:pt x="96393" y="391325"/>
                </a:lnTo>
                <a:lnTo>
                  <a:pt x="96393" y="390525"/>
                </a:lnTo>
                <a:lnTo>
                  <a:pt x="96012" y="391439"/>
                </a:lnTo>
                <a:lnTo>
                  <a:pt x="95631" y="388924"/>
                </a:lnTo>
                <a:lnTo>
                  <a:pt x="95504" y="386054"/>
                </a:lnTo>
                <a:lnTo>
                  <a:pt x="96139" y="383070"/>
                </a:lnTo>
                <a:lnTo>
                  <a:pt x="96774" y="383184"/>
                </a:lnTo>
                <a:lnTo>
                  <a:pt x="96139" y="380441"/>
                </a:lnTo>
                <a:lnTo>
                  <a:pt x="96520" y="380377"/>
                </a:lnTo>
                <a:lnTo>
                  <a:pt x="96901" y="380326"/>
                </a:lnTo>
                <a:lnTo>
                  <a:pt x="96901" y="375856"/>
                </a:lnTo>
                <a:lnTo>
                  <a:pt x="96647" y="376428"/>
                </a:lnTo>
                <a:lnTo>
                  <a:pt x="96647" y="375399"/>
                </a:lnTo>
                <a:lnTo>
                  <a:pt x="96520" y="371843"/>
                </a:lnTo>
                <a:lnTo>
                  <a:pt x="97028" y="369887"/>
                </a:lnTo>
                <a:lnTo>
                  <a:pt x="97282" y="369963"/>
                </a:lnTo>
                <a:lnTo>
                  <a:pt x="97409" y="370001"/>
                </a:lnTo>
                <a:lnTo>
                  <a:pt x="98806" y="364502"/>
                </a:lnTo>
                <a:lnTo>
                  <a:pt x="97409" y="359803"/>
                </a:lnTo>
                <a:lnTo>
                  <a:pt x="97536" y="353199"/>
                </a:lnTo>
                <a:lnTo>
                  <a:pt x="97282" y="353390"/>
                </a:lnTo>
                <a:lnTo>
                  <a:pt x="97409" y="352513"/>
                </a:lnTo>
                <a:lnTo>
                  <a:pt x="97536" y="351637"/>
                </a:lnTo>
                <a:lnTo>
                  <a:pt x="97663" y="350748"/>
                </a:lnTo>
                <a:lnTo>
                  <a:pt x="98679" y="350634"/>
                </a:lnTo>
                <a:lnTo>
                  <a:pt x="97536" y="348234"/>
                </a:lnTo>
                <a:lnTo>
                  <a:pt x="98425" y="347891"/>
                </a:lnTo>
                <a:lnTo>
                  <a:pt x="99060" y="347662"/>
                </a:lnTo>
                <a:lnTo>
                  <a:pt x="99695" y="346049"/>
                </a:lnTo>
                <a:lnTo>
                  <a:pt x="98425" y="346735"/>
                </a:lnTo>
                <a:lnTo>
                  <a:pt x="98679" y="343763"/>
                </a:lnTo>
                <a:lnTo>
                  <a:pt x="99314" y="340436"/>
                </a:lnTo>
                <a:lnTo>
                  <a:pt x="100076" y="341350"/>
                </a:lnTo>
                <a:lnTo>
                  <a:pt x="100203" y="341503"/>
                </a:lnTo>
                <a:lnTo>
                  <a:pt x="100457" y="341807"/>
                </a:lnTo>
                <a:lnTo>
                  <a:pt x="101219" y="342265"/>
                </a:lnTo>
                <a:lnTo>
                  <a:pt x="100203" y="339979"/>
                </a:lnTo>
                <a:lnTo>
                  <a:pt x="101346" y="339521"/>
                </a:lnTo>
                <a:lnTo>
                  <a:pt x="100076" y="337794"/>
                </a:lnTo>
                <a:lnTo>
                  <a:pt x="101092" y="337870"/>
                </a:lnTo>
                <a:lnTo>
                  <a:pt x="101600" y="337908"/>
                </a:lnTo>
                <a:lnTo>
                  <a:pt x="101092" y="334937"/>
                </a:lnTo>
                <a:lnTo>
                  <a:pt x="101219" y="334860"/>
                </a:lnTo>
                <a:lnTo>
                  <a:pt x="101473" y="334708"/>
                </a:lnTo>
                <a:lnTo>
                  <a:pt x="101727" y="335508"/>
                </a:lnTo>
                <a:lnTo>
                  <a:pt x="101981" y="334479"/>
                </a:lnTo>
                <a:lnTo>
                  <a:pt x="100584" y="329552"/>
                </a:lnTo>
                <a:lnTo>
                  <a:pt x="101219" y="332524"/>
                </a:lnTo>
                <a:lnTo>
                  <a:pt x="99568" y="332066"/>
                </a:lnTo>
                <a:lnTo>
                  <a:pt x="98425" y="328980"/>
                </a:lnTo>
                <a:lnTo>
                  <a:pt x="99060" y="328549"/>
                </a:lnTo>
                <a:lnTo>
                  <a:pt x="99568" y="328206"/>
                </a:lnTo>
                <a:lnTo>
                  <a:pt x="99949" y="327939"/>
                </a:lnTo>
                <a:lnTo>
                  <a:pt x="99568" y="325767"/>
                </a:lnTo>
                <a:lnTo>
                  <a:pt x="99822" y="326758"/>
                </a:lnTo>
                <a:lnTo>
                  <a:pt x="99949" y="327253"/>
                </a:lnTo>
                <a:lnTo>
                  <a:pt x="99822" y="323697"/>
                </a:lnTo>
                <a:lnTo>
                  <a:pt x="99949" y="323684"/>
                </a:lnTo>
                <a:lnTo>
                  <a:pt x="100457" y="323583"/>
                </a:lnTo>
                <a:lnTo>
                  <a:pt x="100965" y="321525"/>
                </a:lnTo>
                <a:lnTo>
                  <a:pt x="100584" y="322097"/>
                </a:lnTo>
                <a:lnTo>
                  <a:pt x="100076" y="323011"/>
                </a:lnTo>
                <a:lnTo>
                  <a:pt x="99949" y="321640"/>
                </a:lnTo>
                <a:lnTo>
                  <a:pt x="99949" y="320611"/>
                </a:lnTo>
                <a:lnTo>
                  <a:pt x="100457" y="321068"/>
                </a:lnTo>
                <a:lnTo>
                  <a:pt x="100711" y="320154"/>
                </a:lnTo>
                <a:lnTo>
                  <a:pt x="99568" y="319925"/>
                </a:lnTo>
                <a:lnTo>
                  <a:pt x="99060" y="317284"/>
                </a:lnTo>
                <a:lnTo>
                  <a:pt x="99568" y="315455"/>
                </a:lnTo>
                <a:lnTo>
                  <a:pt x="99695" y="314985"/>
                </a:lnTo>
                <a:lnTo>
                  <a:pt x="99949" y="315099"/>
                </a:lnTo>
                <a:lnTo>
                  <a:pt x="99949" y="314642"/>
                </a:lnTo>
                <a:lnTo>
                  <a:pt x="99568" y="314299"/>
                </a:lnTo>
                <a:lnTo>
                  <a:pt x="99949" y="313270"/>
                </a:lnTo>
                <a:lnTo>
                  <a:pt x="101219" y="313956"/>
                </a:lnTo>
                <a:lnTo>
                  <a:pt x="99949" y="312013"/>
                </a:lnTo>
                <a:lnTo>
                  <a:pt x="100330" y="310756"/>
                </a:lnTo>
                <a:lnTo>
                  <a:pt x="99568" y="308800"/>
                </a:lnTo>
                <a:lnTo>
                  <a:pt x="100330" y="308914"/>
                </a:lnTo>
                <a:lnTo>
                  <a:pt x="100584" y="309714"/>
                </a:lnTo>
                <a:lnTo>
                  <a:pt x="100838" y="305777"/>
                </a:lnTo>
                <a:lnTo>
                  <a:pt x="101092" y="301828"/>
                </a:lnTo>
                <a:lnTo>
                  <a:pt x="101219" y="299859"/>
                </a:lnTo>
                <a:lnTo>
                  <a:pt x="102362" y="299745"/>
                </a:lnTo>
                <a:lnTo>
                  <a:pt x="101092" y="298716"/>
                </a:lnTo>
                <a:lnTo>
                  <a:pt x="101219" y="298424"/>
                </a:lnTo>
                <a:lnTo>
                  <a:pt x="102997" y="294360"/>
                </a:lnTo>
                <a:lnTo>
                  <a:pt x="101219" y="294589"/>
                </a:lnTo>
                <a:lnTo>
                  <a:pt x="102362" y="292760"/>
                </a:lnTo>
                <a:lnTo>
                  <a:pt x="100838" y="287248"/>
                </a:lnTo>
                <a:lnTo>
                  <a:pt x="101346" y="287553"/>
                </a:lnTo>
                <a:lnTo>
                  <a:pt x="102743" y="288404"/>
                </a:lnTo>
                <a:lnTo>
                  <a:pt x="103124" y="281863"/>
                </a:lnTo>
                <a:lnTo>
                  <a:pt x="101346" y="278307"/>
                </a:lnTo>
                <a:lnTo>
                  <a:pt x="101981" y="273913"/>
                </a:lnTo>
                <a:lnTo>
                  <a:pt x="102235" y="272161"/>
                </a:lnTo>
                <a:lnTo>
                  <a:pt x="102489" y="270408"/>
                </a:lnTo>
                <a:lnTo>
                  <a:pt x="102616" y="270205"/>
                </a:lnTo>
                <a:lnTo>
                  <a:pt x="103124" y="269417"/>
                </a:lnTo>
                <a:lnTo>
                  <a:pt x="103886" y="268249"/>
                </a:lnTo>
                <a:lnTo>
                  <a:pt x="104267" y="267652"/>
                </a:lnTo>
                <a:lnTo>
                  <a:pt x="103886" y="259854"/>
                </a:lnTo>
                <a:lnTo>
                  <a:pt x="104267" y="254812"/>
                </a:lnTo>
                <a:lnTo>
                  <a:pt x="103124" y="228219"/>
                </a:lnTo>
                <a:lnTo>
                  <a:pt x="105537" y="222148"/>
                </a:lnTo>
                <a:lnTo>
                  <a:pt x="102616" y="212979"/>
                </a:lnTo>
                <a:lnTo>
                  <a:pt x="102997" y="211353"/>
                </a:lnTo>
                <a:lnTo>
                  <a:pt x="103251" y="210261"/>
                </a:lnTo>
                <a:lnTo>
                  <a:pt x="103378" y="209715"/>
                </a:lnTo>
                <a:lnTo>
                  <a:pt x="104140" y="206451"/>
                </a:lnTo>
                <a:lnTo>
                  <a:pt x="103378" y="204609"/>
                </a:lnTo>
                <a:lnTo>
                  <a:pt x="104902" y="200253"/>
                </a:lnTo>
                <a:lnTo>
                  <a:pt x="103251" y="193611"/>
                </a:lnTo>
                <a:lnTo>
                  <a:pt x="103505" y="192582"/>
                </a:lnTo>
                <a:lnTo>
                  <a:pt x="104775" y="187426"/>
                </a:lnTo>
                <a:lnTo>
                  <a:pt x="104394" y="185928"/>
                </a:lnTo>
                <a:lnTo>
                  <a:pt x="104267" y="185127"/>
                </a:lnTo>
                <a:lnTo>
                  <a:pt x="104013" y="185470"/>
                </a:lnTo>
                <a:lnTo>
                  <a:pt x="103505" y="185585"/>
                </a:lnTo>
                <a:lnTo>
                  <a:pt x="103886" y="183870"/>
                </a:lnTo>
                <a:lnTo>
                  <a:pt x="103505" y="180314"/>
                </a:lnTo>
                <a:lnTo>
                  <a:pt x="103632" y="180340"/>
                </a:lnTo>
                <a:lnTo>
                  <a:pt x="104013" y="180416"/>
                </a:lnTo>
                <a:lnTo>
                  <a:pt x="104267" y="180467"/>
                </a:lnTo>
                <a:lnTo>
                  <a:pt x="104648" y="180543"/>
                </a:lnTo>
                <a:lnTo>
                  <a:pt x="104775" y="181000"/>
                </a:lnTo>
                <a:lnTo>
                  <a:pt x="105918" y="181229"/>
                </a:lnTo>
                <a:lnTo>
                  <a:pt x="104267" y="175729"/>
                </a:lnTo>
                <a:lnTo>
                  <a:pt x="105283" y="173786"/>
                </a:lnTo>
                <a:lnTo>
                  <a:pt x="104013" y="174815"/>
                </a:lnTo>
                <a:lnTo>
                  <a:pt x="104267" y="171488"/>
                </a:lnTo>
                <a:lnTo>
                  <a:pt x="104521" y="172402"/>
                </a:lnTo>
                <a:lnTo>
                  <a:pt x="103632" y="162839"/>
                </a:lnTo>
                <a:lnTo>
                  <a:pt x="103759" y="160197"/>
                </a:lnTo>
                <a:lnTo>
                  <a:pt x="104394" y="147015"/>
                </a:lnTo>
                <a:lnTo>
                  <a:pt x="103759" y="137909"/>
                </a:lnTo>
                <a:lnTo>
                  <a:pt x="105029" y="139738"/>
                </a:lnTo>
                <a:lnTo>
                  <a:pt x="102997" y="135267"/>
                </a:lnTo>
                <a:lnTo>
                  <a:pt x="103505" y="135191"/>
                </a:lnTo>
                <a:lnTo>
                  <a:pt x="104521" y="135039"/>
                </a:lnTo>
                <a:lnTo>
                  <a:pt x="106426" y="131597"/>
                </a:lnTo>
                <a:lnTo>
                  <a:pt x="104140" y="128739"/>
                </a:lnTo>
                <a:lnTo>
                  <a:pt x="103759" y="125869"/>
                </a:lnTo>
                <a:lnTo>
                  <a:pt x="103632" y="125869"/>
                </a:lnTo>
                <a:lnTo>
                  <a:pt x="103505" y="125641"/>
                </a:lnTo>
                <a:lnTo>
                  <a:pt x="103759" y="120713"/>
                </a:lnTo>
                <a:lnTo>
                  <a:pt x="105537" y="123698"/>
                </a:lnTo>
                <a:lnTo>
                  <a:pt x="102235" y="117157"/>
                </a:lnTo>
                <a:lnTo>
                  <a:pt x="102489" y="117614"/>
                </a:lnTo>
                <a:lnTo>
                  <a:pt x="103759" y="119913"/>
                </a:lnTo>
                <a:lnTo>
                  <a:pt x="104140" y="113792"/>
                </a:lnTo>
                <a:lnTo>
                  <a:pt x="104394" y="109715"/>
                </a:lnTo>
                <a:lnTo>
                  <a:pt x="104521" y="98577"/>
                </a:lnTo>
                <a:lnTo>
                  <a:pt x="104394" y="87071"/>
                </a:lnTo>
                <a:lnTo>
                  <a:pt x="104648" y="75780"/>
                </a:lnTo>
                <a:lnTo>
                  <a:pt x="104140" y="76466"/>
                </a:lnTo>
                <a:lnTo>
                  <a:pt x="104267" y="72682"/>
                </a:lnTo>
                <a:lnTo>
                  <a:pt x="103759" y="68097"/>
                </a:lnTo>
                <a:lnTo>
                  <a:pt x="105283" y="62369"/>
                </a:lnTo>
                <a:lnTo>
                  <a:pt x="103378" y="59042"/>
                </a:lnTo>
                <a:lnTo>
                  <a:pt x="103251" y="57899"/>
                </a:lnTo>
                <a:lnTo>
                  <a:pt x="102489" y="54800"/>
                </a:lnTo>
                <a:lnTo>
                  <a:pt x="103847" y="52146"/>
                </a:lnTo>
                <a:lnTo>
                  <a:pt x="103759" y="49758"/>
                </a:lnTo>
                <a:lnTo>
                  <a:pt x="101981" y="46672"/>
                </a:lnTo>
                <a:lnTo>
                  <a:pt x="102489" y="41973"/>
                </a:lnTo>
                <a:lnTo>
                  <a:pt x="103124" y="41173"/>
                </a:lnTo>
                <a:lnTo>
                  <a:pt x="102616" y="37846"/>
                </a:lnTo>
                <a:lnTo>
                  <a:pt x="101981" y="34861"/>
                </a:lnTo>
                <a:lnTo>
                  <a:pt x="101219" y="31762"/>
                </a:lnTo>
                <a:lnTo>
                  <a:pt x="100584" y="29019"/>
                </a:lnTo>
                <a:lnTo>
                  <a:pt x="101346" y="28816"/>
                </a:lnTo>
                <a:lnTo>
                  <a:pt x="101473" y="28790"/>
                </a:lnTo>
                <a:lnTo>
                  <a:pt x="101346" y="28790"/>
                </a:lnTo>
                <a:lnTo>
                  <a:pt x="101473" y="27178"/>
                </a:lnTo>
                <a:lnTo>
                  <a:pt x="101346" y="25692"/>
                </a:lnTo>
                <a:lnTo>
                  <a:pt x="100965" y="23406"/>
                </a:lnTo>
                <a:lnTo>
                  <a:pt x="100711" y="22707"/>
                </a:lnTo>
                <a:lnTo>
                  <a:pt x="100584" y="21907"/>
                </a:lnTo>
                <a:lnTo>
                  <a:pt x="100330" y="21221"/>
                </a:lnTo>
                <a:lnTo>
                  <a:pt x="99949" y="19621"/>
                </a:lnTo>
                <a:lnTo>
                  <a:pt x="99060" y="16637"/>
                </a:lnTo>
                <a:lnTo>
                  <a:pt x="97917" y="13652"/>
                </a:lnTo>
                <a:lnTo>
                  <a:pt x="97409" y="10223"/>
                </a:lnTo>
                <a:lnTo>
                  <a:pt x="97536" y="10337"/>
                </a:lnTo>
                <a:lnTo>
                  <a:pt x="97790" y="10452"/>
                </a:lnTo>
                <a:lnTo>
                  <a:pt x="96266" y="8610"/>
                </a:lnTo>
                <a:lnTo>
                  <a:pt x="95377" y="7581"/>
                </a:lnTo>
                <a:lnTo>
                  <a:pt x="94234" y="6210"/>
                </a:lnTo>
                <a:lnTo>
                  <a:pt x="92329" y="4140"/>
                </a:lnTo>
                <a:lnTo>
                  <a:pt x="91694" y="3568"/>
                </a:lnTo>
                <a:lnTo>
                  <a:pt x="91059" y="2882"/>
                </a:lnTo>
                <a:lnTo>
                  <a:pt x="89916" y="1739"/>
                </a:lnTo>
                <a:lnTo>
                  <a:pt x="89408" y="1282"/>
                </a:lnTo>
                <a:lnTo>
                  <a:pt x="87503" y="0"/>
                </a:lnTo>
                <a:lnTo>
                  <a:pt x="87249" y="114"/>
                </a:lnTo>
                <a:lnTo>
                  <a:pt x="85598" y="2882"/>
                </a:lnTo>
                <a:lnTo>
                  <a:pt x="83566" y="5638"/>
                </a:lnTo>
                <a:lnTo>
                  <a:pt x="83566" y="9880"/>
                </a:lnTo>
                <a:lnTo>
                  <a:pt x="83312" y="11252"/>
                </a:lnTo>
                <a:lnTo>
                  <a:pt x="83058" y="14008"/>
                </a:lnTo>
                <a:lnTo>
                  <a:pt x="82804" y="16065"/>
                </a:lnTo>
                <a:lnTo>
                  <a:pt x="82677" y="16751"/>
                </a:lnTo>
                <a:lnTo>
                  <a:pt x="83058" y="17894"/>
                </a:lnTo>
                <a:lnTo>
                  <a:pt x="83566" y="19621"/>
                </a:lnTo>
                <a:lnTo>
                  <a:pt x="85471" y="26720"/>
                </a:lnTo>
                <a:lnTo>
                  <a:pt x="85979" y="30162"/>
                </a:lnTo>
                <a:lnTo>
                  <a:pt x="86360" y="31877"/>
                </a:lnTo>
                <a:lnTo>
                  <a:pt x="86614" y="33718"/>
                </a:lnTo>
                <a:lnTo>
                  <a:pt x="86995" y="37045"/>
                </a:lnTo>
                <a:lnTo>
                  <a:pt x="87249" y="38531"/>
                </a:lnTo>
                <a:lnTo>
                  <a:pt x="87630" y="42659"/>
                </a:lnTo>
                <a:lnTo>
                  <a:pt x="87757" y="44488"/>
                </a:lnTo>
                <a:lnTo>
                  <a:pt x="87757" y="45986"/>
                </a:lnTo>
                <a:lnTo>
                  <a:pt x="87503" y="50342"/>
                </a:lnTo>
                <a:lnTo>
                  <a:pt x="86106" y="68326"/>
                </a:lnTo>
                <a:lnTo>
                  <a:pt x="86360" y="97904"/>
                </a:lnTo>
                <a:lnTo>
                  <a:pt x="86487" y="127469"/>
                </a:lnTo>
                <a:lnTo>
                  <a:pt x="87757" y="131711"/>
                </a:lnTo>
                <a:lnTo>
                  <a:pt x="86741" y="140931"/>
                </a:lnTo>
                <a:lnTo>
                  <a:pt x="86614" y="150863"/>
                </a:lnTo>
                <a:lnTo>
                  <a:pt x="86614" y="160959"/>
                </a:lnTo>
                <a:lnTo>
                  <a:pt x="85852" y="170688"/>
                </a:lnTo>
                <a:lnTo>
                  <a:pt x="86995" y="170916"/>
                </a:lnTo>
                <a:lnTo>
                  <a:pt x="86995" y="174472"/>
                </a:lnTo>
                <a:lnTo>
                  <a:pt x="86360" y="174244"/>
                </a:lnTo>
                <a:lnTo>
                  <a:pt x="86106" y="175044"/>
                </a:lnTo>
                <a:lnTo>
                  <a:pt x="85852" y="224307"/>
                </a:lnTo>
                <a:lnTo>
                  <a:pt x="85344" y="248272"/>
                </a:lnTo>
                <a:lnTo>
                  <a:pt x="84201" y="271094"/>
                </a:lnTo>
                <a:lnTo>
                  <a:pt x="83312" y="273951"/>
                </a:lnTo>
                <a:lnTo>
                  <a:pt x="83439" y="282549"/>
                </a:lnTo>
                <a:lnTo>
                  <a:pt x="82677" y="284734"/>
                </a:lnTo>
                <a:lnTo>
                  <a:pt x="83185" y="292023"/>
                </a:lnTo>
                <a:lnTo>
                  <a:pt x="83439" y="299402"/>
                </a:lnTo>
                <a:lnTo>
                  <a:pt x="82931" y="314071"/>
                </a:lnTo>
                <a:lnTo>
                  <a:pt x="82931" y="318198"/>
                </a:lnTo>
                <a:lnTo>
                  <a:pt x="82931" y="320890"/>
                </a:lnTo>
                <a:lnTo>
                  <a:pt x="83312" y="323469"/>
                </a:lnTo>
                <a:lnTo>
                  <a:pt x="82042" y="331381"/>
                </a:lnTo>
                <a:lnTo>
                  <a:pt x="81407" y="337680"/>
                </a:lnTo>
                <a:lnTo>
                  <a:pt x="81280" y="337337"/>
                </a:lnTo>
                <a:lnTo>
                  <a:pt x="79756" y="390601"/>
                </a:lnTo>
                <a:lnTo>
                  <a:pt x="78613" y="416915"/>
                </a:lnTo>
                <a:lnTo>
                  <a:pt x="77330" y="433768"/>
                </a:lnTo>
                <a:lnTo>
                  <a:pt x="77330" y="547484"/>
                </a:lnTo>
                <a:lnTo>
                  <a:pt x="76835" y="548589"/>
                </a:lnTo>
                <a:lnTo>
                  <a:pt x="76581" y="548360"/>
                </a:lnTo>
                <a:lnTo>
                  <a:pt x="76962" y="547204"/>
                </a:lnTo>
                <a:lnTo>
                  <a:pt x="77216" y="547433"/>
                </a:lnTo>
                <a:lnTo>
                  <a:pt x="77330" y="433768"/>
                </a:lnTo>
                <a:lnTo>
                  <a:pt x="76581" y="443598"/>
                </a:lnTo>
                <a:lnTo>
                  <a:pt x="75819" y="449986"/>
                </a:lnTo>
                <a:lnTo>
                  <a:pt x="75184" y="456615"/>
                </a:lnTo>
                <a:lnTo>
                  <a:pt x="74803" y="463435"/>
                </a:lnTo>
                <a:lnTo>
                  <a:pt x="73914" y="487032"/>
                </a:lnTo>
                <a:lnTo>
                  <a:pt x="73025" y="495401"/>
                </a:lnTo>
                <a:lnTo>
                  <a:pt x="72771" y="497230"/>
                </a:lnTo>
                <a:lnTo>
                  <a:pt x="72517" y="500557"/>
                </a:lnTo>
                <a:lnTo>
                  <a:pt x="72009" y="502500"/>
                </a:lnTo>
                <a:lnTo>
                  <a:pt x="71374" y="510298"/>
                </a:lnTo>
                <a:lnTo>
                  <a:pt x="70104" y="528675"/>
                </a:lnTo>
                <a:lnTo>
                  <a:pt x="69900" y="532003"/>
                </a:lnTo>
                <a:lnTo>
                  <a:pt x="69799" y="531876"/>
                </a:lnTo>
                <a:lnTo>
                  <a:pt x="69799" y="533679"/>
                </a:lnTo>
                <a:lnTo>
                  <a:pt x="69697" y="535482"/>
                </a:lnTo>
                <a:lnTo>
                  <a:pt x="69469" y="534949"/>
                </a:lnTo>
                <a:lnTo>
                  <a:pt x="68580" y="535063"/>
                </a:lnTo>
                <a:lnTo>
                  <a:pt x="68834" y="533565"/>
                </a:lnTo>
                <a:lnTo>
                  <a:pt x="67818" y="534022"/>
                </a:lnTo>
                <a:lnTo>
                  <a:pt x="67945" y="532993"/>
                </a:lnTo>
                <a:lnTo>
                  <a:pt x="68707" y="532422"/>
                </a:lnTo>
                <a:lnTo>
                  <a:pt x="68961" y="532993"/>
                </a:lnTo>
                <a:lnTo>
                  <a:pt x="69799" y="533679"/>
                </a:lnTo>
                <a:lnTo>
                  <a:pt x="69799" y="531876"/>
                </a:lnTo>
                <a:lnTo>
                  <a:pt x="69088" y="530936"/>
                </a:lnTo>
                <a:lnTo>
                  <a:pt x="68961" y="531050"/>
                </a:lnTo>
                <a:lnTo>
                  <a:pt x="68707" y="528866"/>
                </a:lnTo>
                <a:lnTo>
                  <a:pt x="68453" y="529323"/>
                </a:lnTo>
                <a:lnTo>
                  <a:pt x="67945" y="529209"/>
                </a:lnTo>
                <a:lnTo>
                  <a:pt x="67564" y="528980"/>
                </a:lnTo>
                <a:lnTo>
                  <a:pt x="68072" y="528523"/>
                </a:lnTo>
                <a:lnTo>
                  <a:pt x="67564" y="527494"/>
                </a:lnTo>
                <a:lnTo>
                  <a:pt x="67183" y="526237"/>
                </a:lnTo>
                <a:lnTo>
                  <a:pt x="67564" y="524852"/>
                </a:lnTo>
                <a:lnTo>
                  <a:pt x="66675" y="525437"/>
                </a:lnTo>
                <a:lnTo>
                  <a:pt x="66548" y="525195"/>
                </a:lnTo>
                <a:lnTo>
                  <a:pt x="67564" y="523938"/>
                </a:lnTo>
                <a:lnTo>
                  <a:pt x="66294" y="524738"/>
                </a:lnTo>
                <a:lnTo>
                  <a:pt x="65659" y="524624"/>
                </a:lnTo>
                <a:lnTo>
                  <a:pt x="65532" y="524281"/>
                </a:lnTo>
                <a:lnTo>
                  <a:pt x="64897" y="524510"/>
                </a:lnTo>
                <a:lnTo>
                  <a:pt x="65024" y="523824"/>
                </a:lnTo>
                <a:lnTo>
                  <a:pt x="64897" y="523824"/>
                </a:lnTo>
                <a:lnTo>
                  <a:pt x="64897" y="522909"/>
                </a:lnTo>
                <a:lnTo>
                  <a:pt x="64135" y="524395"/>
                </a:lnTo>
                <a:lnTo>
                  <a:pt x="64135" y="523367"/>
                </a:lnTo>
                <a:lnTo>
                  <a:pt x="64643" y="522681"/>
                </a:lnTo>
                <a:lnTo>
                  <a:pt x="62992" y="523849"/>
                </a:lnTo>
                <a:lnTo>
                  <a:pt x="62814" y="523786"/>
                </a:lnTo>
                <a:lnTo>
                  <a:pt x="62738" y="523481"/>
                </a:lnTo>
                <a:lnTo>
                  <a:pt x="63627" y="522224"/>
                </a:lnTo>
                <a:lnTo>
                  <a:pt x="63881" y="521081"/>
                </a:lnTo>
                <a:lnTo>
                  <a:pt x="62649" y="521855"/>
                </a:lnTo>
                <a:lnTo>
                  <a:pt x="62484" y="521741"/>
                </a:lnTo>
                <a:lnTo>
                  <a:pt x="61849" y="521081"/>
                </a:lnTo>
                <a:lnTo>
                  <a:pt x="61976" y="520268"/>
                </a:lnTo>
                <a:lnTo>
                  <a:pt x="62103" y="520103"/>
                </a:lnTo>
                <a:lnTo>
                  <a:pt x="62484" y="519582"/>
                </a:lnTo>
                <a:lnTo>
                  <a:pt x="62738" y="519239"/>
                </a:lnTo>
                <a:lnTo>
                  <a:pt x="62484" y="519239"/>
                </a:lnTo>
                <a:lnTo>
                  <a:pt x="62649" y="519188"/>
                </a:lnTo>
                <a:lnTo>
                  <a:pt x="62103" y="519125"/>
                </a:lnTo>
                <a:lnTo>
                  <a:pt x="62357" y="518668"/>
                </a:lnTo>
                <a:lnTo>
                  <a:pt x="62865" y="518553"/>
                </a:lnTo>
                <a:lnTo>
                  <a:pt x="63119" y="518439"/>
                </a:lnTo>
                <a:lnTo>
                  <a:pt x="63246" y="517525"/>
                </a:lnTo>
                <a:lnTo>
                  <a:pt x="62357" y="518439"/>
                </a:lnTo>
                <a:lnTo>
                  <a:pt x="62230" y="518096"/>
                </a:lnTo>
                <a:lnTo>
                  <a:pt x="61214" y="518668"/>
                </a:lnTo>
                <a:lnTo>
                  <a:pt x="59817" y="519696"/>
                </a:lnTo>
                <a:lnTo>
                  <a:pt x="59690" y="519582"/>
                </a:lnTo>
                <a:lnTo>
                  <a:pt x="59563" y="519925"/>
                </a:lnTo>
                <a:lnTo>
                  <a:pt x="58674" y="519925"/>
                </a:lnTo>
                <a:lnTo>
                  <a:pt x="58293" y="519696"/>
                </a:lnTo>
                <a:lnTo>
                  <a:pt x="58420" y="519010"/>
                </a:lnTo>
                <a:lnTo>
                  <a:pt x="58801" y="518668"/>
                </a:lnTo>
                <a:lnTo>
                  <a:pt x="58293" y="518439"/>
                </a:lnTo>
                <a:lnTo>
                  <a:pt x="58674" y="517982"/>
                </a:lnTo>
                <a:lnTo>
                  <a:pt x="58039" y="517525"/>
                </a:lnTo>
                <a:lnTo>
                  <a:pt x="57912" y="517753"/>
                </a:lnTo>
                <a:lnTo>
                  <a:pt x="57658" y="517639"/>
                </a:lnTo>
                <a:lnTo>
                  <a:pt x="57150" y="517296"/>
                </a:lnTo>
                <a:lnTo>
                  <a:pt x="57150" y="516839"/>
                </a:lnTo>
                <a:lnTo>
                  <a:pt x="57531" y="516610"/>
                </a:lnTo>
                <a:lnTo>
                  <a:pt x="57785" y="514997"/>
                </a:lnTo>
                <a:lnTo>
                  <a:pt x="56261" y="515391"/>
                </a:lnTo>
                <a:lnTo>
                  <a:pt x="55880" y="515327"/>
                </a:lnTo>
                <a:lnTo>
                  <a:pt x="55245" y="514654"/>
                </a:lnTo>
                <a:lnTo>
                  <a:pt x="55880" y="514197"/>
                </a:lnTo>
                <a:lnTo>
                  <a:pt x="56261" y="513397"/>
                </a:lnTo>
                <a:lnTo>
                  <a:pt x="54864" y="514883"/>
                </a:lnTo>
                <a:lnTo>
                  <a:pt x="54864" y="514311"/>
                </a:lnTo>
                <a:lnTo>
                  <a:pt x="55626" y="513626"/>
                </a:lnTo>
                <a:lnTo>
                  <a:pt x="54356" y="514197"/>
                </a:lnTo>
                <a:lnTo>
                  <a:pt x="54483" y="514070"/>
                </a:lnTo>
                <a:lnTo>
                  <a:pt x="55499" y="513054"/>
                </a:lnTo>
                <a:lnTo>
                  <a:pt x="55626" y="512483"/>
                </a:lnTo>
                <a:lnTo>
                  <a:pt x="54610" y="513397"/>
                </a:lnTo>
                <a:lnTo>
                  <a:pt x="54483" y="512140"/>
                </a:lnTo>
                <a:lnTo>
                  <a:pt x="54991" y="511797"/>
                </a:lnTo>
                <a:lnTo>
                  <a:pt x="56007" y="511098"/>
                </a:lnTo>
                <a:lnTo>
                  <a:pt x="54991" y="511441"/>
                </a:lnTo>
                <a:lnTo>
                  <a:pt x="55880" y="510641"/>
                </a:lnTo>
                <a:lnTo>
                  <a:pt x="54610" y="511327"/>
                </a:lnTo>
                <a:lnTo>
                  <a:pt x="54864" y="511124"/>
                </a:lnTo>
                <a:lnTo>
                  <a:pt x="55880" y="510298"/>
                </a:lnTo>
                <a:lnTo>
                  <a:pt x="54864" y="510298"/>
                </a:lnTo>
                <a:lnTo>
                  <a:pt x="55245" y="509955"/>
                </a:lnTo>
                <a:lnTo>
                  <a:pt x="55499" y="509955"/>
                </a:lnTo>
                <a:lnTo>
                  <a:pt x="55499" y="509612"/>
                </a:lnTo>
                <a:lnTo>
                  <a:pt x="54610" y="509841"/>
                </a:lnTo>
                <a:lnTo>
                  <a:pt x="53721" y="510070"/>
                </a:lnTo>
                <a:lnTo>
                  <a:pt x="54610" y="509955"/>
                </a:lnTo>
                <a:lnTo>
                  <a:pt x="53340" y="510984"/>
                </a:lnTo>
                <a:lnTo>
                  <a:pt x="52070" y="511441"/>
                </a:lnTo>
                <a:lnTo>
                  <a:pt x="52324" y="511162"/>
                </a:lnTo>
                <a:lnTo>
                  <a:pt x="52451" y="511022"/>
                </a:lnTo>
                <a:lnTo>
                  <a:pt x="53086" y="510298"/>
                </a:lnTo>
                <a:lnTo>
                  <a:pt x="52451" y="510298"/>
                </a:lnTo>
                <a:lnTo>
                  <a:pt x="53086" y="510184"/>
                </a:lnTo>
                <a:lnTo>
                  <a:pt x="52324" y="509955"/>
                </a:lnTo>
                <a:lnTo>
                  <a:pt x="52832" y="509498"/>
                </a:lnTo>
                <a:lnTo>
                  <a:pt x="52832" y="508927"/>
                </a:lnTo>
                <a:lnTo>
                  <a:pt x="52705" y="509270"/>
                </a:lnTo>
                <a:lnTo>
                  <a:pt x="52451" y="509612"/>
                </a:lnTo>
                <a:lnTo>
                  <a:pt x="51943" y="509498"/>
                </a:lnTo>
                <a:lnTo>
                  <a:pt x="52451" y="509155"/>
                </a:lnTo>
                <a:lnTo>
                  <a:pt x="52451" y="508927"/>
                </a:lnTo>
                <a:lnTo>
                  <a:pt x="51689" y="509612"/>
                </a:lnTo>
                <a:lnTo>
                  <a:pt x="50800" y="509727"/>
                </a:lnTo>
                <a:lnTo>
                  <a:pt x="50927" y="509041"/>
                </a:lnTo>
                <a:lnTo>
                  <a:pt x="51181" y="508812"/>
                </a:lnTo>
                <a:lnTo>
                  <a:pt x="50927" y="508927"/>
                </a:lnTo>
                <a:lnTo>
                  <a:pt x="50800" y="509041"/>
                </a:lnTo>
                <a:lnTo>
                  <a:pt x="50927" y="508698"/>
                </a:lnTo>
                <a:lnTo>
                  <a:pt x="51943" y="508012"/>
                </a:lnTo>
                <a:lnTo>
                  <a:pt x="50800" y="508584"/>
                </a:lnTo>
                <a:lnTo>
                  <a:pt x="50927" y="508241"/>
                </a:lnTo>
                <a:lnTo>
                  <a:pt x="50038" y="508584"/>
                </a:lnTo>
                <a:lnTo>
                  <a:pt x="50673" y="508012"/>
                </a:lnTo>
                <a:lnTo>
                  <a:pt x="50927" y="507898"/>
                </a:lnTo>
                <a:lnTo>
                  <a:pt x="49911" y="506399"/>
                </a:lnTo>
                <a:lnTo>
                  <a:pt x="50673" y="505714"/>
                </a:lnTo>
                <a:lnTo>
                  <a:pt x="49403" y="506514"/>
                </a:lnTo>
                <a:lnTo>
                  <a:pt x="50292" y="504685"/>
                </a:lnTo>
                <a:lnTo>
                  <a:pt x="49149" y="505828"/>
                </a:lnTo>
                <a:lnTo>
                  <a:pt x="49530" y="504913"/>
                </a:lnTo>
                <a:lnTo>
                  <a:pt x="47752" y="505256"/>
                </a:lnTo>
                <a:lnTo>
                  <a:pt x="49276" y="504113"/>
                </a:lnTo>
                <a:lnTo>
                  <a:pt x="48514" y="503199"/>
                </a:lnTo>
                <a:lnTo>
                  <a:pt x="46736" y="503885"/>
                </a:lnTo>
                <a:lnTo>
                  <a:pt x="46482" y="502272"/>
                </a:lnTo>
                <a:lnTo>
                  <a:pt x="47244" y="500786"/>
                </a:lnTo>
                <a:lnTo>
                  <a:pt x="45847" y="500100"/>
                </a:lnTo>
                <a:lnTo>
                  <a:pt x="45466" y="499414"/>
                </a:lnTo>
                <a:lnTo>
                  <a:pt x="43688" y="498614"/>
                </a:lnTo>
                <a:lnTo>
                  <a:pt x="42418" y="498157"/>
                </a:lnTo>
                <a:lnTo>
                  <a:pt x="40640" y="497230"/>
                </a:lnTo>
                <a:lnTo>
                  <a:pt x="41529" y="494830"/>
                </a:lnTo>
                <a:lnTo>
                  <a:pt x="38100" y="495858"/>
                </a:lnTo>
                <a:lnTo>
                  <a:pt x="38227" y="494144"/>
                </a:lnTo>
                <a:lnTo>
                  <a:pt x="37465" y="494601"/>
                </a:lnTo>
                <a:lnTo>
                  <a:pt x="37846" y="492988"/>
                </a:lnTo>
                <a:lnTo>
                  <a:pt x="35814" y="493445"/>
                </a:lnTo>
                <a:lnTo>
                  <a:pt x="35941" y="491731"/>
                </a:lnTo>
                <a:lnTo>
                  <a:pt x="35179" y="491845"/>
                </a:lnTo>
                <a:lnTo>
                  <a:pt x="35179" y="492074"/>
                </a:lnTo>
                <a:lnTo>
                  <a:pt x="34798" y="492531"/>
                </a:lnTo>
                <a:lnTo>
                  <a:pt x="34798" y="492074"/>
                </a:lnTo>
                <a:lnTo>
                  <a:pt x="33909" y="491959"/>
                </a:lnTo>
                <a:lnTo>
                  <a:pt x="34798" y="491159"/>
                </a:lnTo>
                <a:lnTo>
                  <a:pt x="34925" y="491159"/>
                </a:lnTo>
                <a:lnTo>
                  <a:pt x="35687" y="490359"/>
                </a:lnTo>
                <a:lnTo>
                  <a:pt x="33782" y="490931"/>
                </a:lnTo>
                <a:lnTo>
                  <a:pt x="34163" y="489902"/>
                </a:lnTo>
                <a:lnTo>
                  <a:pt x="33528" y="490931"/>
                </a:lnTo>
                <a:lnTo>
                  <a:pt x="33147" y="490359"/>
                </a:lnTo>
                <a:lnTo>
                  <a:pt x="33401" y="490245"/>
                </a:lnTo>
                <a:lnTo>
                  <a:pt x="29718" y="490474"/>
                </a:lnTo>
                <a:lnTo>
                  <a:pt x="31369" y="486803"/>
                </a:lnTo>
                <a:lnTo>
                  <a:pt x="27813" y="487032"/>
                </a:lnTo>
                <a:lnTo>
                  <a:pt x="28956" y="486232"/>
                </a:lnTo>
                <a:lnTo>
                  <a:pt x="27051" y="487260"/>
                </a:lnTo>
                <a:lnTo>
                  <a:pt x="27940" y="486117"/>
                </a:lnTo>
                <a:lnTo>
                  <a:pt x="28702" y="484403"/>
                </a:lnTo>
                <a:lnTo>
                  <a:pt x="26924" y="485571"/>
                </a:lnTo>
                <a:lnTo>
                  <a:pt x="26035" y="485660"/>
                </a:lnTo>
                <a:lnTo>
                  <a:pt x="25908" y="485889"/>
                </a:lnTo>
                <a:lnTo>
                  <a:pt x="25273" y="485203"/>
                </a:lnTo>
                <a:lnTo>
                  <a:pt x="26924" y="484162"/>
                </a:lnTo>
                <a:lnTo>
                  <a:pt x="23749" y="485889"/>
                </a:lnTo>
                <a:lnTo>
                  <a:pt x="25146" y="485089"/>
                </a:lnTo>
                <a:lnTo>
                  <a:pt x="24384" y="482561"/>
                </a:lnTo>
                <a:lnTo>
                  <a:pt x="21082" y="481647"/>
                </a:lnTo>
                <a:lnTo>
                  <a:pt x="19558" y="479463"/>
                </a:lnTo>
                <a:lnTo>
                  <a:pt x="19304" y="479933"/>
                </a:lnTo>
                <a:lnTo>
                  <a:pt x="18796" y="479463"/>
                </a:lnTo>
                <a:lnTo>
                  <a:pt x="17780" y="479348"/>
                </a:lnTo>
                <a:lnTo>
                  <a:pt x="18034" y="477520"/>
                </a:lnTo>
                <a:lnTo>
                  <a:pt x="16383" y="478586"/>
                </a:lnTo>
                <a:lnTo>
                  <a:pt x="15570" y="478663"/>
                </a:lnTo>
                <a:lnTo>
                  <a:pt x="15113" y="478777"/>
                </a:lnTo>
                <a:lnTo>
                  <a:pt x="15570" y="477443"/>
                </a:lnTo>
                <a:lnTo>
                  <a:pt x="15240" y="477291"/>
                </a:lnTo>
                <a:lnTo>
                  <a:pt x="13716" y="478205"/>
                </a:lnTo>
                <a:lnTo>
                  <a:pt x="13462" y="477177"/>
                </a:lnTo>
                <a:lnTo>
                  <a:pt x="14351" y="475805"/>
                </a:lnTo>
                <a:lnTo>
                  <a:pt x="10668" y="476948"/>
                </a:lnTo>
                <a:lnTo>
                  <a:pt x="11798" y="475576"/>
                </a:lnTo>
                <a:lnTo>
                  <a:pt x="11684" y="474078"/>
                </a:lnTo>
                <a:lnTo>
                  <a:pt x="9525" y="475107"/>
                </a:lnTo>
                <a:lnTo>
                  <a:pt x="9271" y="473532"/>
                </a:lnTo>
                <a:lnTo>
                  <a:pt x="4445" y="476148"/>
                </a:lnTo>
                <a:lnTo>
                  <a:pt x="1397" y="481190"/>
                </a:lnTo>
                <a:lnTo>
                  <a:pt x="0" y="486117"/>
                </a:lnTo>
                <a:lnTo>
                  <a:pt x="1143" y="486689"/>
                </a:lnTo>
                <a:lnTo>
                  <a:pt x="2413" y="487260"/>
                </a:lnTo>
                <a:lnTo>
                  <a:pt x="3556" y="487832"/>
                </a:lnTo>
                <a:lnTo>
                  <a:pt x="4826" y="488518"/>
                </a:lnTo>
                <a:lnTo>
                  <a:pt x="6858" y="492531"/>
                </a:lnTo>
                <a:lnTo>
                  <a:pt x="9017" y="494030"/>
                </a:lnTo>
                <a:lnTo>
                  <a:pt x="9906" y="494830"/>
                </a:lnTo>
                <a:lnTo>
                  <a:pt x="10668" y="495338"/>
                </a:lnTo>
                <a:lnTo>
                  <a:pt x="13462" y="497395"/>
                </a:lnTo>
                <a:lnTo>
                  <a:pt x="14986" y="498614"/>
                </a:lnTo>
                <a:lnTo>
                  <a:pt x="15113" y="498563"/>
                </a:lnTo>
                <a:lnTo>
                  <a:pt x="16383" y="498157"/>
                </a:lnTo>
                <a:lnTo>
                  <a:pt x="16256" y="501243"/>
                </a:lnTo>
                <a:lnTo>
                  <a:pt x="16383" y="501230"/>
                </a:lnTo>
                <a:lnTo>
                  <a:pt x="17780" y="501103"/>
                </a:lnTo>
                <a:lnTo>
                  <a:pt x="20066" y="500900"/>
                </a:lnTo>
                <a:lnTo>
                  <a:pt x="20447" y="503656"/>
                </a:lnTo>
                <a:lnTo>
                  <a:pt x="21209" y="502856"/>
                </a:lnTo>
                <a:lnTo>
                  <a:pt x="21717" y="503199"/>
                </a:lnTo>
                <a:lnTo>
                  <a:pt x="21209" y="503656"/>
                </a:lnTo>
                <a:lnTo>
                  <a:pt x="21209" y="503999"/>
                </a:lnTo>
                <a:lnTo>
                  <a:pt x="21717" y="504431"/>
                </a:lnTo>
                <a:lnTo>
                  <a:pt x="23749" y="506158"/>
                </a:lnTo>
                <a:lnTo>
                  <a:pt x="25273" y="507453"/>
                </a:lnTo>
                <a:lnTo>
                  <a:pt x="25527" y="507669"/>
                </a:lnTo>
                <a:lnTo>
                  <a:pt x="27051" y="508533"/>
                </a:lnTo>
                <a:lnTo>
                  <a:pt x="27813" y="508977"/>
                </a:lnTo>
                <a:lnTo>
                  <a:pt x="29718" y="510057"/>
                </a:lnTo>
                <a:lnTo>
                  <a:pt x="30734" y="510641"/>
                </a:lnTo>
                <a:lnTo>
                  <a:pt x="33147" y="515340"/>
                </a:lnTo>
                <a:lnTo>
                  <a:pt x="32893" y="516140"/>
                </a:lnTo>
                <a:lnTo>
                  <a:pt x="33782" y="516661"/>
                </a:lnTo>
                <a:lnTo>
                  <a:pt x="33909" y="516724"/>
                </a:lnTo>
                <a:lnTo>
                  <a:pt x="34290" y="516953"/>
                </a:lnTo>
                <a:lnTo>
                  <a:pt x="33909" y="517753"/>
                </a:lnTo>
                <a:lnTo>
                  <a:pt x="34290" y="517791"/>
                </a:lnTo>
                <a:lnTo>
                  <a:pt x="35814" y="517956"/>
                </a:lnTo>
                <a:lnTo>
                  <a:pt x="36068" y="517982"/>
                </a:lnTo>
                <a:lnTo>
                  <a:pt x="37338" y="519239"/>
                </a:lnTo>
                <a:lnTo>
                  <a:pt x="37465" y="519417"/>
                </a:lnTo>
                <a:lnTo>
                  <a:pt x="38100" y="520268"/>
                </a:lnTo>
                <a:lnTo>
                  <a:pt x="38354" y="520611"/>
                </a:lnTo>
                <a:lnTo>
                  <a:pt x="38227" y="520611"/>
                </a:lnTo>
                <a:lnTo>
                  <a:pt x="38354" y="520687"/>
                </a:lnTo>
                <a:lnTo>
                  <a:pt x="38989" y="521081"/>
                </a:lnTo>
                <a:lnTo>
                  <a:pt x="38862" y="521309"/>
                </a:lnTo>
                <a:lnTo>
                  <a:pt x="38989" y="521309"/>
                </a:lnTo>
                <a:lnTo>
                  <a:pt x="40132" y="521309"/>
                </a:lnTo>
                <a:lnTo>
                  <a:pt x="40259" y="523024"/>
                </a:lnTo>
                <a:lnTo>
                  <a:pt x="40513" y="524052"/>
                </a:lnTo>
                <a:lnTo>
                  <a:pt x="40386" y="524052"/>
                </a:lnTo>
                <a:lnTo>
                  <a:pt x="40513" y="524205"/>
                </a:lnTo>
                <a:lnTo>
                  <a:pt x="40640" y="524370"/>
                </a:lnTo>
                <a:lnTo>
                  <a:pt x="44323" y="528866"/>
                </a:lnTo>
                <a:lnTo>
                  <a:pt x="46482" y="530098"/>
                </a:lnTo>
                <a:lnTo>
                  <a:pt x="47752" y="530809"/>
                </a:lnTo>
                <a:lnTo>
                  <a:pt x="49149" y="531609"/>
                </a:lnTo>
                <a:lnTo>
                  <a:pt x="49403" y="531749"/>
                </a:lnTo>
                <a:lnTo>
                  <a:pt x="49784" y="531964"/>
                </a:lnTo>
                <a:lnTo>
                  <a:pt x="49911" y="532257"/>
                </a:lnTo>
                <a:lnTo>
                  <a:pt x="50038" y="532549"/>
                </a:lnTo>
                <a:lnTo>
                  <a:pt x="50800" y="534301"/>
                </a:lnTo>
                <a:lnTo>
                  <a:pt x="51943" y="536930"/>
                </a:lnTo>
                <a:lnTo>
                  <a:pt x="52070" y="537222"/>
                </a:lnTo>
                <a:lnTo>
                  <a:pt x="52324" y="537806"/>
                </a:lnTo>
                <a:lnTo>
                  <a:pt x="52451" y="539534"/>
                </a:lnTo>
                <a:lnTo>
                  <a:pt x="53594" y="540677"/>
                </a:lnTo>
                <a:lnTo>
                  <a:pt x="54356" y="541362"/>
                </a:lnTo>
                <a:lnTo>
                  <a:pt x="54864" y="541832"/>
                </a:lnTo>
                <a:lnTo>
                  <a:pt x="55245" y="542188"/>
                </a:lnTo>
                <a:lnTo>
                  <a:pt x="57150" y="544004"/>
                </a:lnTo>
                <a:lnTo>
                  <a:pt x="57404" y="545833"/>
                </a:lnTo>
                <a:lnTo>
                  <a:pt x="57658" y="546176"/>
                </a:lnTo>
                <a:lnTo>
                  <a:pt x="58293" y="546862"/>
                </a:lnTo>
                <a:lnTo>
                  <a:pt x="61849" y="550697"/>
                </a:lnTo>
                <a:lnTo>
                  <a:pt x="62230" y="551103"/>
                </a:lnTo>
                <a:lnTo>
                  <a:pt x="62738" y="551256"/>
                </a:lnTo>
                <a:lnTo>
                  <a:pt x="62992" y="551332"/>
                </a:lnTo>
                <a:lnTo>
                  <a:pt x="63627" y="549960"/>
                </a:lnTo>
                <a:lnTo>
                  <a:pt x="64135" y="550392"/>
                </a:lnTo>
                <a:lnTo>
                  <a:pt x="65659" y="551675"/>
                </a:lnTo>
                <a:lnTo>
                  <a:pt x="65151" y="553402"/>
                </a:lnTo>
                <a:lnTo>
                  <a:pt x="65659" y="553669"/>
                </a:lnTo>
                <a:lnTo>
                  <a:pt x="66548" y="554139"/>
                </a:lnTo>
                <a:lnTo>
                  <a:pt x="67183" y="554482"/>
                </a:lnTo>
                <a:lnTo>
                  <a:pt x="67310" y="554545"/>
                </a:lnTo>
                <a:lnTo>
                  <a:pt x="66929" y="554659"/>
                </a:lnTo>
                <a:lnTo>
                  <a:pt x="66802" y="555117"/>
                </a:lnTo>
                <a:lnTo>
                  <a:pt x="67310" y="554824"/>
                </a:lnTo>
                <a:lnTo>
                  <a:pt x="67564" y="554685"/>
                </a:lnTo>
                <a:lnTo>
                  <a:pt x="67818" y="554532"/>
                </a:lnTo>
                <a:lnTo>
                  <a:pt x="68580" y="554101"/>
                </a:lnTo>
                <a:lnTo>
                  <a:pt x="68580" y="554774"/>
                </a:lnTo>
                <a:lnTo>
                  <a:pt x="69494" y="553847"/>
                </a:lnTo>
                <a:lnTo>
                  <a:pt x="68199" y="558444"/>
                </a:lnTo>
                <a:lnTo>
                  <a:pt x="68072" y="558558"/>
                </a:lnTo>
                <a:lnTo>
                  <a:pt x="68351" y="558533"/>
                </a:lnTo>
                <a:lnTo>
                  <a:pt x="68580" y="557987"/>
                </a:lnTo>
                <a:lnTo>
                  <a:pt x="69850" y="558101"/>
                </a:lnTo>
                <a:lnTo>
                  <a:pt x="70104" y="558330"/>
                </a:lnTo>
                <a:lnTo>
                  <a:pt x="69596" y="558787"/>
                </a:lnTo>
                <a:lnTo>
                  <a:pt x="70231" y="559447"/>
                </a:lnTo>
                <a:lnTo>
                  <a:pt x="70358" y="559587"/>
                </a:lnTo>
                <a:lnTo>
                  <a:pt x="69850" y="560387"/>
                </a:lnTo>
                <a:lnTo>
                  <a:pt x="70358" y="560387"/>
                </a:lnTo>
                <a:lnTo>
                  <a:pt x="71882" y="559244"/>
                </a:lnTo>
                <a:lnTo>
                  <a:pt x="71501" y="560616"/>
                </a:lnTo>
                <a:lnTo>
                  <a:pt x="71882" y="560235"/>
                </a:lnTo>
                <a:lnTo>
                  <a:pt x="72517" y="559587"/>
                </a:lnTo>
                <a:lnTo>
                  <a:pt x="72517" y="560374"/>
                </a:lnTo>
                <a:lnTo>
                  <a:pt x="72301" y="560730"/>
                </a:lnTo>
                <a:lnTo>
                  <a:pt x="72174" y="560844"/>
                </a:lnTo>
                <a:lnTo>
                  <a:pt x="72301" y="561073"/>
                </a:lnTo>
                <a:lnTo>
                  <a:pt x="72415" y="560844"/>
                </a:lnTo>
                <a:lnTo>
                  <a:pt x="72644" y="560501"/>
                </a:lnTo>
                <a:lnTo>
                  <a:pt x="72758" y="560336"/>
                </a:lnTo>
                <a:lnTo>
                  <a:pt x="72644" y="560730"/>
                </a:lnTo>
                <a:lnTo>
                  <a:pt x="72898" y="560959"/>
                </a:lnTo>
                <a:lnTo>
                  <a:pt x="73152" y="561187"/>
                </a:lnTo>
                <a:lnTo>
                  <a:pt x="73914" y="561873"/>
                </a:lnTo>
                <a:lnTo>
                  <a:pt x="74676" y="561644"/>
                </a:lnTo>
                <a:lnTo>
                  <a:pt x="75438" y="559435"/>
                </a:lnTo>
                <a:lnTo>
                  <a:pt x="75819" y="558330"/>
                </a:lnTo>
                <a:lnTo>
                  <a:pt x="76073" y="557911"/>
                </a:lnTo>
                <a:lnTo>
                  <a:pt x="76581" y="557060"/>
                </a:lnTo>
                <a:lnTo>
                  <a:pt x="76708" y="557987"/>
                </a:lnTo>
                <a:lnTo>
                  <a:pt x="76835" y="557174"/>
                </a:lnTo>
                <a:lnTo>
                  <a:pt x="77216" y="556831"/>
                </a:lnTo>
                <a:lnTo>
                  <a:pt x="76835" y="556945"/>
                </a:lnTo>
                <a:lnTo>
                  <a:pt x="76835" y="556374"/>
                </a:lnTo>
                <a:lnTo>
                  <a:pt x="76962" y="556298"/>
                </a:lnTo>
                <a:lnTo>
                  <a:pt x="77597" y="555917"/>
                </a:lnTo>
                <a:lnTo>
                  <a:pt x="77724" y="555574"/>
                </a:lnTo>
                <a:lnTo>
                  <a:pt x="77597" y="555688"/>
                </a:lnTo>
                <a:lnTo>
                  <a:pt x="77343" y="555802"/>
                </a:lnTo>
                <a:lnTo>
                  <a:pt x="77089" y="555802"/>
                </a:lnTo>
                <a:lnTo>
                  <a:pt x="76835" y="555688"/>
                </a:lnTo>
                <a:lnTo>
                  <a:pt x="76708" y="555345"/>
                </a:lnTo>
                <a:lnTo>
                  <a:pt x="76708" y="555117"/>
                </a:lnTo>
                <a:lnTo>
                  <a:pt x="77343" y="554774"/>
                </a:lnTo>
                <a:lnTo>
                  <a:pt x="76073" y="555231"/>
                </a:lnTo>
                <a:lnTo>
                  <a:pt x="77470" y="552221"/>
                </a:lnTo>
                <a:lnTo>
                  <a:pt x="77724" y="551675"/>
                </a:lnTo>
                <a:lnTo>
                  <a:pt x="77470" y="551218"/>
                </a:lnTo>
                <a:lnTo>
                  <a:pt x="77851" y="550303"/>
                </a:lnTo>
                <a:lnTo>
                  <a:pt x="76581" y="550418"/>
                </a:lnTo>
                <a:lnTo>
                  <a:pt x="76581" y="549732"/>
                </a:lnTo>
                <a:lnTo>
                  <a:pt x="76327" y="548817"/>
                </a:lnTo>
                <a:lnTo>
                  <a:pt x="76581" y="548817"/>
                </a:lnTo>
                <a:lnTo>
                  <a:pt x="77216" y="548817"/>
                </a:lnTo>
                <a:lnTo>
                  <a:pt x="77470" y="548005"/>
                </a:lnTo>
                <a:lnTo>
                  <a:pt x="77470" y="547319"/>
                </a:lnTo>
                <a:lnTo>
                  <a:pt x="77724" y="546862"/>
                </a:lnTo>
                <a:lnTo>
                  <a:pt x="77470" y="546290"/>
                </a:lnTo>
                <a:lnTo>
                  <a:pt x="77609" y="545693"/>
                </a:lnTo>
                <a:lnTo>
                  <a:pt x="83058" y="540207"/>
                </a:lnTo>
                <a:lnTo>
                  <a:pt x="86106" y="537159"/>
                </a:lnTo>
                <a:lnTo>
                  <a:pt x="89281" y="533984"/>
                </a:lnTo>
                <a:lnTo>
                  <a:pt x="94742" y="528523"/>
                </a:lnTo>
                <a:lnTo>
                  <a:pt x="95758" y="527380"/>
                </a:lnTo>
                <a:lnTo>
                  <a:pt x="93472" y="528929"/>
                </a:lnTo>
                <a:lnTo>
                  <a:pt x="91059" y="530606"/>
                </a:lnTo>
                <a:lnTo>
                  <a:pt x="89281" y="531736"/>
                </a:lnTo>
                <a:lnTo>
                  <a:pt x="91694" y="529336"/>
                </a:lnTo>
                <a:lnTo>
                  <a:pt x="94107" y="526808"/>
                </a:lnTo>
                <a:lnTo>
                  <a:pt x="94996" y="525957"/>
                </a:lnTo>
                <a:lnTo>
                  <a:pt x="100584" y="520928"/>
                </a:lnTo>
                <a:lnTo>
                  <a:pt x="102489" y="519239"/>
                </a:lnTo>
                <a:lnTo>
                  <a:pt x="103632" y="518439"/>
                </a:lnTo>
                <a:lnTo>
                  <a:pt x="104521" y="517525"/>
                </a:lnTo>
                <a:lnTo>
                  <a:pt x="105918" y="516356"/>
                </a:lnTo>
                <a:lnTo>
                  <a:pt x="106807" y="515683"/>
                </a:lnTo>
                <a:lnTo>
                  <a:pt x="107442" y="515112"/>
                </a:lnTo>
                <a:lnTo>
                  <a:pt x="112903" y="510921"/>
                </a:lnTo>
                <a:lnTo>
                  <a:pt x="114300" y="509841"/>
                </a:lnTo>
                <a:lnTo>
                  <a:pt x="117856" y="507276"/>
                </a:lnTo>
                <a:lnTo>
                  <a:pt x="118110" y="507085"/>
                </a:lnTo>
                <a:lnTo>
                  <a:pt x="122809" y="503199"/>
                </a:lnTo>
                <a:lnTo>
                  <a:pt x="122428" y="503770"/>
                </a:lnTo>
                <a:lnTo>
                  <a:pt x="122809" y="503618"/>
                </a:lnTo>
                <a:lnTo>
                  <a:pt x="123317" y="503428"/>
                </a:lnTo>
                <a:lnTo>
                  <a:pt x="123317" y="502386"/>
                </a:lnTo>
                <a:lnTo>
                  <a:pt x="140208" y="492950"/>
                </a:lnTo>
                <a:lnTo>
                  <a:pt x="141605" y="492417"/>
                </a:lnTo>
                <a:lnTo>
                  <a:pt x="141732" y="492531"/>
                </a:lnTo>
                <a:lnTo>
                  <a:pt x="142240" y="492264"/>
                </a:lnTo>
                <a:lnTo>
                  <a:pt x="142367" y="492188"/>
                </a:lnTo>
                <a:lnTo>
                  <a:pt x="142240" y="491959"/>
                </a:lnTo>
                <a:lnTo>
                  <a:pt x="143510" y="491502"/>
                </a:lnTo>
                <a:lnTo>
                  <a:pt x="141097" y="492188"/>
                </a:lnTo>
                <a:lnTo>
                  <a:pt x="140208" y="492531"/>
                </a:lnTo>
                <a:lnTo>
                  <a:pt x="141732" y="491159"/>
                </a:lnTo>
                <a:lnTo>
                  <a:pt x="143002" y="489673"/>
                </a:lnTo>
                <a:lnTo>
                  <a:pt x="145288" y="488289"/>
                </a:lnTo>
                <a:lnTo>
                  <a:pt x="146177" y="488289"/>
                </a:lnTo>
                <a:lnTo>
                  <a:pt x="146431" y="488327"/>
                </a:lnTo>
                <a:lnTo>
                  <a:pt x="147574" y="487578"/>
                </a:lnTo>
                <a:lnTo>
                  <a:pt x="150241" y="486029"/>
                </a:lnTo>
                <a:lnTo>
                  <a:pt x="151765" y="485051"/>
                </a:lnTo>
                <a:lnTo>
                  <a:pt x="152019" y="484962"/>
                </a:lnTo>
                <a:lnTo>
                  <a:pt x="154051" y="484759"/>
                </a:lnTo>
                <a:lnTo>
                  <a:pt x="154178" y="484746"/>
                </a:lnTo>
                <a:lnTo>
                  <a:pt x="155702" y="483362"/>
                </a:lnTo>
                <a:lnTo>
                  <a:pt x="154051" y="482104"/>
                </a:lnTo>
                <a:lnTo>
                  <a:pt x="154813" y="481876"/>
                </a:lnTo>
                <a:lnTo>
                  <a:pt x="156972" y="481228"/>
                </a:lnTo>
                <a:lnTo>
                  <a:pt x="159385" y="480504"/>
                </a:lnTo>
                <a:lnTo>
                  <a:pt x="156972" y="480275"/>
                </a:lnTo>
                <a:lnTo>
                  <a:pt x="160528" y="478891"/>
                </a:lnTo>
                <a:lnTo>
                  <a:pt x="161417" y="478548"/>
                </a:lnTo>
                <a:lnTo>
                  <a:pt x="160528" y="478320"/>
                </a:lnTo>
                <a:lnTo>
                  <a:pt x="162052" y="478205"/>
                </a:lnTo>
                <a:lnTo>
                  <a:pt x="164719" y="476605"/>
                </a:lnTo>
                <a:lnTo>
                  <a:pt x="170180" y="473621"/>
                </a:lnTo>
                <a:lnTo>
                  <a:pt x="171196" y="472363"/>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86" name="Google Shape;286;p11"/>
          <p:cNvSpPr txBox="1">
            <a:spLocks noGrp="1"/>
          </p:cNvSpPr>
          <p:nvPr>
            <p:ph type="title"/>
          </p:nvPr>
        </p:nvSpPr>
        <p:spPr>
          <a:xfrm>
            <a:off x="451435" y="254449"/>
            <a:ext cx="14263512" cy="1108409"/>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entury Gothic" panose="020B0502020202020204" pitchFamily="34" charset="0"/>
              </a:rPr>
              <a:t>Circuit </a:t>
            </a:r>
            <a:r>
              <a:rPr lang="ca-ES" dirty="0">
                <a:latin typeface="Calibri" panose="020F0502020204030204" pitchFamily="34" charset="0"/>
                <a:cs typeface="Calibri" panose="020F0502020204030204" pitchFamily="34" charset="0"/>
              </a:rPr>
              <a:t>d’intervenció</a:t>
            </a:r>
            <a:r>
              <a:rPr lang="ca-ES" dirty="0">
                <a:latin typeface="Century Gothic" panose="020B0502020202020204" pitchFamily="34" charset="0"/>
              </a:rPr>
              <a:t> del SIC</a:t>
            </a:r>
            <a:endParaRPr dirty="0">
              <a:latin typeface="Century Gothic" panose="020B0502020202020204" pitchFamily="34" charset="0"/>
            </a:endParaRPr>
          </a:p>
        </p:txBody>
      </p:sp>
      <p:sp>
        <p:nvSpPr>
          <p:cNvPr id="287" name="Google Shape;287;p11"/>
          <p:cNvSpPr txBox="1"/>
          <p:nvPr/>
        </p:nvSpPr>
        <p:spPr>
          <a:xfrm>
            <a:off x="8045936" y="1715564"/>
            <a:ext cx="2889250" cy="1339850"/>
          </a:xfrm>
          <a:prstGeom prst="rect">
            <a:avLst/>
          </a:prstGeom>
          <a:noFill/>
          <a:ln>
            <a:noFill/>
          </a:ln>
        </p:spPr>
        <p:txBody>
          <a:bodyPr spcFirstLastPara="1" wrap="square" lIns="0" tIns="12700" rIns="0" bIns="0" anchor="t" anchorCtr="0">
            <a:spAutoFit/>
          </a:bodyPr>
          <a:lstStyle/>
          <a:p>
            <a:pPr marL="12700" marR="5080" lvl="0" indent="-635" algn="ctr" rtl="0">
              <a:lnSpc>
                <a:spcPct val="114999"/>
              </a:lnSpc>
              <a:spcBef>
                <a:spcPts val="0"/>
              </a:spcBef>
              <a:spcAft>
                <a:spcPts val="0"/>
              </a:spcAft>
              <a:buNone/>
            </a:pPr>
            <a:r>
              <a:rPr lang="ca-ES" sz="2500">
                <a:latin typeface="Century Gothic"/>
                <a:ea typeface="Century Gothic"/>
                <a:cs typeface="Century Gothic"/>
                <a:sym typeface="Century Gothic"/>
              </a:rPr>
              <a:t>Demanda d’activació del SIC via telefònica</a:t>
            </a:r>
            <a:endParaRPr sz="2500">
              <a:latin typeface="Century Gothic"/>
              <a:ea typeface="Century Gothic"/>
              <a:cs typeface="Century Gothic"/>
              <a:sym typeface="Century Gothic"/>
            </a:endParaRPr>
          </a:p>
        </p:txBody>
      </p:sp>
      <p:sp>
        <p:nvSpPr>
          <p:cNvPr id="288" name="Google Shape;288;p11"/>
          <p:cNvSpPr txBox="1"/>
          <p:nvPr/>
        </p:nvSpPr>
        <p:spPr>
          <a:xfrm>
            <a:off x="7928505" y="3652548"/>
            <a:ext cx="3155315" cy="1339850"/>
          </a:xfrm>
          <a:prstGeom prst="rect">
            <a:avLst/>
          </a:prstGeom>
          <a:noFill/>
          <a:ln>
            <a:noFill/>
          </a:ln>
        </p:spPr>
        <p:txBody>
          <a:bodyPr spcFirstLastPara="1" wrap="square" lIns="0" tIns="12700" rIns="0" bIns="0" anchor="t" anchorCtr="0">
            <a:spAutoFit/>
          </a:bodyPr>
          <a:lstStyle/>
          <a:p>
            <a:pPr marL="12700" marR="5080" lvl="0" indent="0" algn="ctr" rtl="0">
              <a:lnSpc>
                <a:spcPct val="114999"/>
              </a:lnSpc>
              <a:spcBef>
                <a:spcPts val="0"/>
              </a:spcBef>
              <a:spcAft>
                <a:spcPts val="0"/>
              </a:spcAft>
              <a:buNone/>
            </a:pPr>
            <a:r>
              <a:rPr lang="ca-ES" sz="2500">
                <a:latin typeface="Century Gothic"/>
                <a:ea typeface="Century Gothic"/>
                <a:cs typeface="Century Gothic"/>
                <a:sym typeface="Century Gothic"/>
              </a:rPr>
              <a:t>Primer cribratge de la coordinadora operativa</a:t>
            </a:r>
            <a:endParaRPr sz="2500">
              <a:latin typeface="Century Gothic"/>
              <a:ea typeface="Century Gothic"/>
              <a:cs typeface="Century Gothic"/>
              <a:sym typeface="Century Gothic"/>
            </a:endParaRPr>
          </a:p>
        </p:txBody>
      </p:sp>
      <p:sp>
        <p:nvSpPr>
          <p:cNvPr id="289" name="Google Shape;289;p11"/>
          <p:cNvSpPr txBox="1"/>
          <p:nvPr/>
        </p:nvSpPr>
        <p:spPr>
          <a:xfrm>
            <a:off x="10454888" y="5870536"/>
            <a:ext cx="2889300" cy="39750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2500">
                <a:latin typeface="Century Gothic"/>
                <a:ea typeface="Century Gothic"/>
                <a:cs typeface="Century Gothic"/>
                <a:sym typeface="Century Gothic"/>
              </a:rPr>
              <a:t>Activació</a:t>
            </a:r>
            <a:endParaRPr sz="2500">
              <a:latin typeface="Century Gothic"/>
              <a:ea typeface="Century Gothic"/>
              <a:cs typeface="Century Gothic"/>
              <a:sym typeface="Century Gothic"/>
            </a:endParaRPr>
          </a:p>
        </p:txBody>
      </p:sp>
      <p:sp>
        <p:nvSpPr>
          <p:cNvPr id="290" name="Google Shape;290;p11"/>
          <p:cNvSpPr txBox="1"/>
          <p:nvPr/>
        </p:nvSpPr>
        <p:spPr>
          <a:xfrm>
            <a:off x="4842772" y="5540969"/>
            <a:ext cx="4525645" cy="1056640"/>
          </a:xfrm>
          <a:prstGeom prst="rect">
            <a:avLst/>
          </a:prstGeom>
          <a:solidFill>
            <a:srgbClr val="DDABFF">
              <a:alpha val="49803"/>
            </a:srgbClr>
          </a:solidFill>
          <a:ln>
            <a:noFill/>
          </a:ln>
        </p:spPr>
        <p:txBody>
          <a:bodyPr spcFirstLastPara="1" wrap="square" lIns="0" tIns="314950" rIns="0" bIns="0" anchor="t" anchorCtr="0">
            <a:spAutoFit/>
          </a:bodyPr>
          <a:lstStyle/>
          <a:p>
            <a:pPr marL="1207135" lvl="0" indent="0" algn="l" rtl="0">
              <a:lnSpc>
                <a:spcPct val="100000"/>
              </a:lnSpc>
              <a:spcBef>
                <a:spcPts val="0"/>
              </a:spcBef>
              <a:spcAft>
                <a:spcPts val="0"/>
              </a:spcAft>
              <a:buNone/>
            </a:pPr>
            <a:r>
              <a:rPr lang="ca-ES" sz="2500">
                <a:latin typeface="Century Gothic"/>
                <a:ea typeface="Century Gothic"/>
                <a:cs typeface="Century Gothic"/>
                <a:sym typeface="Century Gothic"/>
              </a:rPr>
              <a:t>No activació</a:t>
            </a:r>
            <a:endParaRPr sz="2500">
              <a:latin typeface="Century Gothic"/>
              <a:ea typeface="Century Gothic"/>
              <a:cs typeface="Century Gothic"/>
              <a:sym typeface="Century Gothic"/>
            </a:endParaRPr>
          </a:p>
        </p:txBody>
      </p:sp>
      <p:pic>
        <p:nvPicPr>
          <p:cNvPr id="291" name="Google Shape;291;p11"/>
          <p:cNvPicPr preferRelativeResize="0"/>
          <p:nvPr/>
        </p:nvPicPr>
        <p:blipFill rotWithShape="1">
          <a:blip r:embed="rId3">
            <a:alphaModFix/>
          </a:blip>
          <a:srcRect/>
          <a:stretch/>
        </p:blipFill>
        <p:spPr>
          <a:xfrm>
            <a:off x="9946307" y="6931236"/>
            <a:ext cx="95250" cy="95249"/>
          </a:xfrm>
          <a:prstGeom prst="rect">
            <a:avLst/>
          </a:prstGeom>
          <a:noFill/>
          <a:ln>
            <a:noFill/>
          </a:ln>
        </p:spPr>
      </p:pic>
      <p:sp>
        <p:nvSpPr>
          <p:cNvPr id="292" name="Google Shape;292;p11"/>
          <p:cNvSpPr txBox="1"/>
          <p:nvPr/>
        </p:nvSpPr>
        <p:spPr>
          <a:xfrm>
            <a:off x="10187508" y="6686755"/>
            <a:ext cx="3921125" cy="1778000"/>
          </a:xfrm>
          <a:prstGeom prst="rect">
            <a:avLst/>
          </a:prstGeom>
          <a:noFill/>
          <a:ln>
            <a:noFill/>
          </a:ln>
        </p:spPr>
        <p:txBody>
          <a:bodyPr spcFirstLastPara="1" wrap="square" lIns="0" tIns="12700" rIns="0" bIns="0" anchor="t" anchorCtr="0">
            <a:spAutoFit/>
          </a:bodyPr>
          <a:lstStyle/>
          <a:p>
            <a:pPr marL="12700" marR="5080" lvl="0" indent="0" algn="l" rtl="0">
              <a:lnSpc>
                <a:spcPct val="114999"/>
              </a:lnSpc>
              <a:spcBef>
                <a:spcPts val="0"/>
              </a:spcBef>
              <a:spcAft>
                <a:spcPts val="0"/>
              </a:spcAft>
              <a:buNone/>
            </a:pPr>
            <a:r>
              <a:rPr lang="ca-ES" sz="2500">
                <a:latin typeface="Century Gothic"/>
                <a:ea typeface="Century Gothic"/>
                <a:cs typeface="Century Gothic"/>
                <a:sym typeface="Century Gothic"/>
              </a:rPr>
              <a:t>Activació de la psicòloga Pautes d’intervenció per nivells de la coordinadora operativa</a:t>
            </a:r>
            <a:endParaRPr sz="2500">
              <a:latin typeface="Century Gothic"/>
              <a:ea typeface="Century Gothic"/>
              <a:cs typeface="Century Gothic"/>
              <a:sym typeface="Century Gothic"/>
            </a:endParaRPr>
          </a:p>
        </p:txBody>
      </p:sp>
      <p:pic>
        <p:nvPicPr>
          <p:cNvPr id="293" name="Google Shape;293;p11"/>
          <p:cNvPicPr preferRelativeResize="0"/>
          <p:nvPr/>
        </p:nvPicPr>
        <p:blipFill rotWithShape="1">
          <a:blip r:embed="rId3">
            <a:alphaModFix/>
          </a:blip>
          <a:srcRect/>
          <a:stretch/>
        </p:blipFill>
        <p:spPr>
          <a:xfrm>
            <a:off x="9946307" y="7369386"/>
            <a:ext cx="95250" cy="95249"/>
          </a:xfrm>
          <a:prstGeom prst="rect">
            <a:avLst/>
          </a:prstGeom>
          <a:noFill/>
          <a:ln>
            <a:noFill/>
          </a:ln>
        </p:spPr>
      </p:pic>
      <p:pic>
        <p:nvPicPr>
          <p:cNvPr id="294" name="Google Shape;294;p11"/>
          <p:cNvPicPr preferRelativeResize="0"/>
          <p:nvPr/>
        </p:nvPicPr>
        <p:blipFill rotWithShape="1">
          <a:blip r:embed="rId3">
            <a:alphaModFix/>
          </a:blip>
          <a:srcRect/>
          <a:stretch/>
        </p:blipFill>
        <p:spPr>
          <a:xfrm>
            <a:off x="5128522" y="6879651"/>
            <a:ext cx="95250" cy="95249"/>
          </a:xfrm>
          <a:prstGeom prst="rect">
            <a:avLst/>
          </a:prstGeom>
          <a:noFill/>
          <a:ln>
            <a:noFill/>
          </a:ln>
        </p:spPr>
      </p:pic>
      <p:sp>
        <p:nvSpPr>
          <p:cNvPr id="295" name="Google Shape;295;p11"/>
          <p:cNvSpPr txBox="1"/>
          <p:nvPr/>
        </p:nvSpPr>
        <p:spPr>
          <a:xfrm>
            <a:off x="5369723" y="6635170"/>
            <a:ext cx="3676015" cy="2654300"/>
          </a:xfrm>
          <a:prstGeom prst="rect">
            <a:avLst/>
          </a:prstGeom>
          <a:noFill/>
          <a:ln>
            <a:noFill/>
          </a:ln>
        </p:spPr>
        <p:txBody>
          <a:bodyPr spcFirstLastPara="1" wrap="square" lIns="0" tIns="12700" rIns="0" bIns="0" anchor="t" anchorCtr="0">
            <a:spAutoFit/>
          </a:bodyPr>
          <a:lstStyle/>
          <a:p>
            <a:pPr marL="12700" marR="5080" lvl="0" indent="0" algn="l" rtl="0">
              <a:lnSpc>
                <a:spcPct val="114999"/>
              </a:lnSpc>
              <a:spcBef>
                <a:spcPts val="0"/>
              </a:spcBef>
              <a:spcAft>
                <a:spcPts val="0"/>
              </a:spcAft>
              <a:buNone/>
            </a:pPr>
            <a:r>
              <a:rPr lang="ca-ES" sz="2500">
                <a:latin typeface="Century Gothic"/>
                <a:ea typeface="Century Gothic"/>
                <a:cs typeface="Century Gothic"/>
                <a:sym typeface="Century Gothic"/>
              </a:rPr>
              <a:t>Pautes bàsiques i assessorament Contenció a la professional que activa Opcions de serveis on derivar</a:t>
            </a:r>
            <a:endParaRPr sz="2500">
              <a:latin typeface="Century Gothic"/>
              <a:ea typeface="Century Gothic"/>
              <a:cs typeface="Century Gothic"/>
              <a:sym typeface="Century Gothic"/>
            </a:endParaRPr>
          </a:p>
        </p:txBody>
      </p:sp>
      <p:pic>
        <p:nvPicPr>
          <p:cNvPr id="296" name="Google Shape;296;p11"/>
          <p:cNvPicPr preferRelativeResize="0"/>
          <p:nvPr/>
        </p:nvPicPr>
        <p:blipFill rotWithShape="1">
          <a:blip r:embed="rId3">
            <a:alphaModFix/>
          </a:blip>
          <a:srcRect/>
          <a:stretch/>
        </p:blipFill>
        <p:spPr>
          <a:xfrm>
            <a:off x="5128522" y="7755951"/>
            <a:ext cx="95250" cy="95249"/>
          </a:xfrm>
          <a:prstGeom prst="rect">
            <a:avLst/>
          </a:prstGeom>
          <a:noFill/>
          <a:ln>
            <a:noFill/>
          </a:ln>
        </p:spPr>
      </p:pic>
      <p:pic>
        <p:nvPicPr>
          <p:cNvPr id="297" name="Google Shape;297;p11"/>
          <p:cNvPicPr preferRelativeResize="0"/>
          <p:nvPr/>
        </p:nvPicPr>
        <p:blipFill rotWithShape="1">
          <a:blip r:embed="rId3">
            <a:alphaModFix/>
          </a:blip>
          <a:srcRect/>
          <a:stretch/>
        </p:blipFill>
        <p:spPr>
          <a:xfrm>
            <a:off x="5128522" y="8632251"/>
            <a:ext cx="95250" cy="95249"/>
          </a:xfrm>
          <a:prstGeom prst="rect">
            <a:avLst/>
          </a:prstGeom>
          <a:noFill/>
          <a:ln>
            <a:noFill/>
          </a:ln>
        </p:spPr>
      </p:pic>
      <p:sp>
        <p:nvSpPr>
          <p:cNvPr id="298" name="Google Shape;298;p11"/>
          <p:cNvSpPr txBox="1"/>
          <p:nvPr/>
        </p:nvSpPr>
        <p:spPr>
          <a:xfrm>
            <a:off x="517192" y="1635077"/>
            <a:ext cx="4607560" cy="1396601"/>
          </a:xfrm>
          <a:prstGeom prst="rect">
            <a:avLst/>
          </a:prstGeom>
          <a:solidFill>
            <a:srgbClr val="FF112E">
              <a:alpha val="72941"/>
            </a:srgbClr>
          </a:solidFill>
          <a:ln>
            <a:noFill/>
          </a:ln>
        </p:spPr>
        <p:txBody>
          <a:bodyPr spcFirstLastPara="1" wrap="square" lIns="0" tIns="158750" rIns="0" bIns="0" anchor="t" anchorCtr="0">
            <a:spAutoFit/>
          </a:bodyPr>
          <a:lstStyle/>
          <a:p>
            <a:pPr marL="1277620" marR="1271905" lvl="0" indent="-634" algn="ctr" rtl="0">
              <a:lnSpc>
                <a:spcPct val="103400"/>
              </a:lnSpc>
              <a:spcBef>
                <a:spcPts val="0"/>
              </a:spcBef>
              <a:spcAft>
                <a:spcPts val="0"/>
              </a:spcAft>
              <a:buNone/>
            </a:pPr>
            <a:r>
              <a:rPr lang="ca-ES" sz="2600" b="1" dirty="0">
                <a:solidFill>
                  <a:srgbClr val="FFFFFF"/>
                </a:solidFill>
                <a:latin typeface="Calibri"/>
                <a:ea typeface="Calibri"/>
                <a:cs typeface="Calibri"/>
                <a:sym typeface="Calibri"/>
              </a:rPr>
              <a:t>1a	FASE: DEMANDA D’ACTIVACIÓ</a:t>
            </a:r>
            <a:endParaRPr sz="2600" dirty="0">
              <a:latin typeface="Calibri"/>
              <a:ea typeface="Calibri"/>
              <a:cs typeface="Calibri"/>
              <a:sym typeface="Calibri"/>
            </a:endParaRPr>
          </a:p>
        </p:txBody>
      </p:sp>
      <p:sp>
        <p:nvSpPr>
          <p:cNvPr id="299" name="Google Shape;299;p11"/>
          <p:cNvSpPr txBox="1"/>
          <p:nvPr/>
        </p:nvSpPr>
        <p:spPr>
          <a:xfrm>
            <a:off x="1245665" y="3342283"/>
            <a:ext cx="3326129" cy="901700"/>
          </a:xfrm>
          <a:prstGeom prst="rect">
            <a:avLst/>
          </a:prstGeom>
          <a:noFill/>
          <a:ln>
            <a:noFill/>
          </a:ln>
        </p:spPr>
        <p:txBody>
          <a:bodyPr spcFirstLastPara="1" wrap="square" lIns="0" tIns="12700" rIns="0" bIns="0" anchor="t" anchorCtr="0">
            <a:spAutoFit/>
          </a:bodyPr>
          <a:lstStyle/>
          <a:p>
            <a:pPr marL="12700" marR="5080" lvl="0" indent="0" algn="l" rtl="0">
              <a:lnSpc>
                <a:spcPct val="114999"/>
              </a:lnSpc>
              <a:spcBef>
                <a:spcPts val="0"/>
              </a:spcBef>
              <a:spcAft>
                <a:spcPts val="0"/>
              </a:spcAft>
              <a:buNone/>
            </a:pPr>
            <a:r>
              <a:rPr lang="ca-ES" sz="2500">
                <a:latin typeface="Century Gothic"/>
                <a:ea typeface="Century Gothic"/>
                <a:cs typeface="Century Gothic"/>
                <a:sym typeface="Century Gothic"/>
              </a:rPr>
              <a:t>Durada breu Resposta immediata</a:t>
            </a:r>
            <a:endParaRPr sz="2500">
              <a:latin typeface="Century Gothic"/>
              <a:ea typeface="Century Gothic"/>
              <a:cs typeface="Century Gothic"/>
              <a:sym typeface="Century Gothic"/>
            </a:endParaRPr>
          </a:p>
        </p:txBody>
      </p:sp>
      <p:pic>
        <p:nvPicPr>
          <p:cNvPr id="300" name="Google Shape;300;p11"/>
          <p:cNvPicPr preferRelativeResize="0"/>
          <p:nvPr/>
        </p:nvPicPr>
        <p:blipFill rotWithShape="1">
          <a:blip r:embed="rId4">
            <a:alphaModFix/>
          </a:blip>
          <a:srcRect/>
          <a:stretch/>
        </p:blipFill>
        <p:spPr>
          <a:xfrm>
            <a:off x="9045761" y="5120575"/>
            <a:ext cx="805338" cy="420952"/>
          </a:xfrm>
          <a:prstGeom prst="rect">
            <a:avLst/>
          </a:prstGeom>
          <a:noFill/>
          <a:ln>
            <a:noFill/>
          </a:ln>
        </p:spPr>
      </p:pic>
      <p:pic>
        <p:nvPicPr>
          <p:cNvPr id="301" name="Google Shape;301;p11"/>
          <p:cNvPicPr preferRelativeResize="0"/>
          <p:nvPr/>
        </p:nvPicPr>
        <p:blipFill rotWithShape="1">
          <a:blip r:embed="rId5">
            <a:alphaModFix/>
          </a:blip>
          <a:srcRect/>
          <a:stretch/>
        </p:blipFill>
        <p:spPr>
          <a:xfrm>
            <a:off x="14274037" y="1952621"/>
            <a:ext cx="3112746" cy="6719811"/>
          </a:xfrm>
          <a:prstGeom prst="rect">
            <a:avLst/>
          </a:prstGeom>
          <a:noFill/>
          <a:ln>
            <a:noFill/>
          </a:ln>
        </p:spPr>
      </p:pic>
      <p:sp>
        <p:nvSpPr>
          <p:cNvPr id="302" name="Google Shape;302;p11"/>
          <p:cNvSpPr/>
          <p:nvPr/>
        </p:nvSpPr>
        <p:spPr>
          <a:xfrm>
            <a:off x="10821217" y="2495290"/>
            <a:ext cx="1258570" cy="1258570"/>
          </a:xfrm>
          <a:custGeom>
            <a:avLst/>
            <a:gdLst/>
            <a:ahLst/>
            <a:cxnLst/>
            <a:rect l="l" t="t" r="r" b="b"/>
            <a:pathLst>
              <a:path w="1258570" h="1258570" extrusionOk="0">
                <a:moveTo>
                  <a:pt x="629274" y="1258568"/>
                </a:moveTo>
                <a:lnTo>
                  <a:pt x="582311" y="1256842"/>
                </a:lnTo>
                <a:lnTo>
                  <a:pt x="536286" y="1251745"/>
                </a:lnTo>
                <a:lnTo>
                  <a:pt x="491319" y="1243398"/>
                </a:lnTo>
                <a:lnTo>
                  <a:pt x="447533" y="1231924"/>
                </a:lnTo>
                <a:lnTo>
                  <a:pt x="405050" y="1217445"/>
                </a:lnTo>
                <a:lnTo>
                  <a:pt x="363990" y="1200080"/>
                </a:lnTo>
                <a:lnTo>
                  <a:pt x="324477" y="1179954"/>
                </a:lnTo>
                <a:lnTo>
                  <a:pt x="286630" y="1157186"/>
                </a:lnTo>
                <a:lnTo>
                  <a:pt x="250573" y="1131900"/>
                </a:lnTo>
                <a:lnTo>
                  <a:pt x="216426" y="1104215"/>
                </a:lnTo>
                <a:lnTo>
                  <a:pt x="184312" y="1074255"/>
                </a:lnTo>
                <a:lnTo>
                  <a:pt x="154352" y="1042141"/>
                </a:lnTo>
                <a:lnTo>
                  <a:pt x="126668" y="1007995"/>
                </a:lnTo>
                <a:lnTo>
                  <a:pt x="101381" y="971937"/>
                </a:lnTo>
                <a:lnTo>
                  <a:pt x="78613" y="934091"/>
                </a:lnTo>
                <a:lnTo>
                  <a:pt x="58487" y="894577"/>
                </a:lnTo>
                <a:lnTo>
                  <a:pt x="41123" y="853517"/>
                </a:lnTo>
                <a:lnTo>
                  <a:pt x="26643" y="811034"/>
                </a:lnTo>
                <a:lnTo>
                  <a:pt x="15169" y="767248"/>
                </a:lnTo>
                <a:lnTo>
                  <a:pt x="6823" y="722281"/>
                </a:lnTo>
                <a:lnTo>
                  <a:pt x="1726" y="676256"/>
                </a:lnTo>
                <a:lnTo>
                  <a:pt x="0" y="629293"/>
                </a:lnTo>
                <a:lnTo>
                  <a:pt x="1726" y="582328"/>
                </a:lnTo>
                <a:lnTo>
                  <a:pt x="6823" y="536300"/>
                </a:lnTo>
                <a:lnTo>
                  <a:pt x="15169" y="491331"/>
                </a:lnTo>
                <a:lnTo>
                  <a:pt x="26643" y="447544"/>
                </a:lnTo>
                <a:lnTo>
                  <a:pt x="41123" y="405059"/>
                </a:lnTo>
                <a:lnTo>
                  <a:pt x="58487" y="363998"/>
                </a:lnTo>
                <a:lnTo>
                  <a:pt x="78613" y="324482"/>
                </a:lnTo>
                <a:lnTo>
                  <a:pt x="101408" y="286596"/>
                </a:lnTo>
                <a:lnTo>
                  <a:pt x="126668" y="250577"/>
                </a:lnTo>
                <a:lnTo>
                  <a:pt x="154352" y="216429"/>
                </a:lnTo>
                <a:lnTo>
                  <a:pt x="184312" y="184314"/>
                </a:lnTo>
                <a:lnTo>
                  <a:pt x="216426" y="154354"/>
                </a:lnTo>
                <a:lnTo>
                  <a:pt x="250573" y="126669"/>
                </a:lnTo>
                <a:lnTo>
                  <a:pt x="286630" y="101382"/>
                </a:lnTo>
                <a:lnTo>
                  <a:pt x="324477" y="78614"/>
                </a:lnTo>
                <a:lnTo>
                  <a:pt x="363990" y="58487"/>
                </a:lnTo>
                <a:lnTo>
                  <a:pt x="405050" y="41123"/>
                </a:lnTo>
                <a:lnTo>
                  <a:pt x="447533" y="26643"/>
                </a:lnTo>
                <a:lnTo>
                  <a:pt x="491319" y="15169"/>
                </a:lnTo>
                <a:lnTo>
                  <a:pt x="536286" y="6823"/>
                </a:lnTo>
                <a:lnTo>
                  <a:pt x="582311" y="1726"/>
                </a:lnTo>
                <a:lnTo>
                  <a:pt x="629274" y="0"/>
                </a:lnTo>
                <a:lnTo>
                  <a:pt x="676239" y="1726"/>
                </a:lnTo>
                <a:lnTo>
                  <a:pt x="722267" y="6823"/>
                </a:lnTo>
                <a:lnTo>
                  <a:pt x="767235" y="15169"/>
                </a:lnTo>
                <a:lnTo>
                  <a:pt x="811022" y="26643"/>
                </a:lnTo>
                <a:lnTo>
                  <a:pt x="853506" y="41123"/>
                </a:lnTo>
                <a:lnTo>
                  <a:pt x="894566" y="58487"/>
                </a:lnTo>
                <a:lnTo>
                  <a:pt x="934080" y="78614"/>
                </a:lnTo>
                <a:lnTo>
                  <a:pt x="971927" y="101382"/>
                </a:lnTo>
                <a:lnTo>
                  <a:pt x="1007984" y="126669"/>
                </a:lnTo>
                <a:lnTo>
                  <a:pt x="1042130" y="154354"/>
                </a:lnTo>
                <a:lnTo>
                  <a:pt x="1074244" y="184314"/>
                </a:lnTo>
                <a:lnTo>
                  <a:pt x="1104203" y="216429"/>
                </a:lnTo>
                <a:lnTo>
                  <a:pt x="1131886" y="250577"/>
                </a:lnTo>
                <a:lnTo>
                  <a:pt x="1146744" y="271763"/>
                </a:lnTo>
                <a:lnTo>
                  <a:pt x="326128" y="271763"/>
                </a:lnTo>
                <a:lnTo>
                  <a:pt x="292575" y="286596"/>
                </a:lnTo>
                <a:lnTo>
                  <a:pt x="266352" y="311469"/>
                </a:lnTo>
                <a:lnTo>
                  <a:pt x="237505" y="348914"/>
                </a:lnTo>
                <a:lnTo>
                  <a:pt x="220453" y="393254"/>
                </a:lnTo>
                <a:lnTo>
                  <a:pt x="214204" y="440806"/>
                </a:lnTo>
                <a:lnTo>
                  <a:pt x="217768" y="487888"/>
                </a:lnTo>
                <a:lnTo>
                  <a:pt x="230251" y="537034"/>
                </a:lnTo>
                <a:lnTo>
                  <a:pt x="256080" y="600364"/>
                </a:lnTo>
                <a:lnTo>
                  <a:pt x="280813" y="646811"/>
                </a:lnTo>
                <a:lnTo>
                  <a:pt x="309292" y="691957"/>
                </a:lnTo>
                <a:lnTo>
                  <a:pt x="340776" y="735411"/>
                </a:lnTo>
                <a:lnTo>
                  <a:pt x="374520" y="776783"/>
                </a:lnTo>
                <a:lnTo>
                  <a:pt x="409782" y="815684"/>
                </a:lnTo>
                <a:lnTo>
                  <a:pt x="446733" y="852971"/>
                </a:lnTo>
                <a:lnTo>
                  <a:pt x="486239" y="888879"/>
                </a:lnTo>
                <a:lnTo>
                  <a:pt x="527946" y="922644"/>
                </a:lnTo>
                <a:lnTo>
                  <a:pt x="571505" y="953502"/>
                </a:lnTo>
                <a:lnTo>
                  <a:pt x="616563" y="980690"/>
                </a:lnTo>
                <a:lnTo>
                  <a:pt x="662770" y="1003443"/>
                </a:lnTo>
                <a:lnTo>
                  <a:pt x="710453" y="1020679"/>
                </a:lnTo>
                <a:lnTo>
                  <a:pt x="773649" y="1031022"/>
                </a:lnTo>
                <a:lnTo>
                  <a:pt x="1113218" y="1031022"/>
                </a:lnTo>
                <a:lnTo>
                  <a:pt x="1104203" y="1042141"/>
                </a:lnTo>
                <a:lnTo>
                  <a:pt x="1074244" y="1074255"/>
                </a:lnTo>
                <a:lnTo>
                  <a:pt x="1042130" y="1104215"/>
                </a:lnTo>
                <a:lnTo>
                  <a:pt x="1007984" y="1131900"/>
                </a:lnTo>
                <a:lnTo>
                  <a:pt x="971927" y="1157186"/>
                </a:lnTo>
                <a:lnTo>
                  <a:pt x="934080" y="1179954"/>
                </a:lnTo>
                <a:lnTo>
                  <a:pt x="894566" y="1200080"/>
                </a:lnTo>
                <a:lnTo>
                  <a:pt x="853506" y="1217445"/>
                </a:lnTo>
                <a:lnTo>
                  <a:pt x="811022" y="1231924"/>
                </a:lnTo>
                <a:lnTo>
                  <a:pt x="767235" y="1243398"/>
                </a:lnTo>
                <a:lnTo>
                  <a:pt x="722267" y="1251745"/>
                </a:lnTo>
                <a:lnTo>
                  <a:pt x="676239" y="1256842"/>
                </a:lnTo>
                <a:lnTo>
                  <a:pt x="629274" y="1258568"/>
                </a:lnTo>
                <a:close/>
              </a:path>
              <a:path w="1258570" h="1258570" extrusionOk="0">
                <a:moveTo>
                  <a:pt x="645837" y="798608"/>
                </a:moveTo>
                <a:lnTo>
                  <a:pt x="595450" y="787911"/>
                </a:lnTo>
                <a:lnTo>
                  <a:pt x="557932" y="760385"/>
                </a:lnTo>
                <a:lnTo>
                  <a:pt x="528208" y="732255"/>
                </a:lnTo>
                <a:lnTo>
                  <a:pt x="499418" y="701886"/>
                </a:lnTo>
                <a:lnTo>
                  <a:pt x="472919" y="670697"/>
                </a:lnTo>
                <a:lnTo>
                  <a:pt x="447442" y="631761"/>
                </a:lnTo>
                <a:lnTo>
                  <a:pt x="439462" y="580875"/>
                </a:lnTo>
                <a:lnTo>
                  <a:pt x="445826" y="554448"/>
                </a:lnTo>
                <a:lnTo>
                  <a:pt x="456633" y="534738"/>
                </a:lnTo>
                <a:lnTo>
                  <a:pt x="470594" y="516302"/>
                </a:lnTo>
                <a:lnTo>
                  <a:pt x="483512" y="497763"/>
                </a:lnTo>
                <a:lnTo>
                  <a:pt x="491187" y="477747"/>
                </a:lnTo>
                <a:lnTo>
                  <a:pt x="487505" y="439063"/>
                </a:lnTo>
                <a:lnTo>
                  <a:pt x="468448" y="401070"/>
                </a:lnTo>
                <a:lnTo>
                  <a:pt x="441825" y="366276"/>
                </a:lnTo>
                <a:lnTo>
                  <a:pt x="415442" y="337186"/>
                </a:lnTo>
                <a:lnTo>
                  <a:pt x="387182" y="306829"/>
                </a:lnTo>
                <a:lnTo>
                  <a:pt x="357537" y="281765"/>
                </a:lnTo>
                <a:lnTo>
                  <a:pt x="326128" y="271763"/>
                </a:lnTo>
                <a:lnTo>
                  <a:pt x="1146744" y="271763"/>
                </a:lnTo>
                <a:lnTo>
                  <a:pt x="1148956" y="274918"/>
                </a:lnTo>
                <a:lnTo>
                  <a:pt x="619977" y="274918"/>
                </a:lnTo>
                <a:lnTo>
                  <a:pt x="611506" y="275633"/>
                </a:lnTo>
                <a:lnTo>
                  <a:pt x="604211" y="279440"/>
                </a:lnTo>
                <a:lnTo>
                  <a:pt x="598866" y="285715"/>
                </a:lnTo>
                <a:lnTo>
                  <a:pt x="596247" y="293831"/>
                </a:lnTo>
                <a:lnTo>
                  <a:pt x="596983" y="302318"/>
                </a:lnTo>
                <a:lnTo>
                  <a:pt x="600781" y="309611"/>
                </a:lnTo>
                <a:lnTo>
                  <a:pt x="607036" y="314947"/>
                </a:lnTo>
                <a:lnTo>
                  <a:pt x="615141" y="317561"/>
                </a:lnTo>
                <a:lnTo>
                  <a:pt x="666358" y="327038"/>
                </a:lnTo>
                <a:lnTo>
                  <a:pt x="715434" y="343468"/>
                </a:lnTo>
                <a:lnTo>
                  <a:pt x="761655" y="366491"/>
                </a:lnTo>
                <a:lnTo>
                  <a:pt x="804307" y="395750"/>
                </a:lnTo>
                <a:lnTo>
                  <a:pt x="820836" y="410887"/>
                </a:lnTo>
                <a:lnTo>
                  <a:pt x="633154" y="410887"/>
                </a:lnTo>
                <a:lnTo>
                  <a:pt x="624633" y="411649"/>
                </a:lnTo>
                <a:lnTo>
                  <a:pt x="617337" y="415449"/>
                </a:lnTo>
                <a:lnTo>
                  <a:pt x="612012" y="421692"/>
                </a:lnTo>
                <a:lnTo>
                  <a:pt x="609406" y="429781"/>
                </a:lnTo>
                <a:lnTo>
                  <a:pt x="610152" y="438271"/>
                </a:lnTo>
                <a:lnTo>
                  <a:pt x="613953" y="445569"/>
                </a:lnTo>
                <a:lnTo>
                  <a:pt x="620205" y="450905"/>
                </a:lnTo>
                <a:lnTo>
                  <a:pt x="628300" y="453511"/>
                </a:lnTo>
                <a:lnTo>
                  <a:pt x="663278" y="460628"/>
                </a:lnTo>
                <a:lnTo>
                  <a:pt x="696261" y="473624"/>
                </a:lnTo>
                <a:lnTo>
                  <a:pt x="753172" y="515723"/>
                </a:lnTo>
                <a:lnTo>
                  <a:pt x="792160" y="574804"/>
                </a:lnTo>
                <a:lnTo>
                  <a:pt x="808598" y="643726"/>
                </a:lnTo>
                <a:lnTo>
                  <a:pt x="810633" y="651685"/>
                </a:lnTo>
                <a:lnTo>
                  <a:pt x="815313" y="658084"/>
                </a:lnTo>
                <a:lnTo>
                  <a:pt x="821983" y="662346"/>
                </a:lnTo>
                <a:lnTo>
                  <a:pt x="829985" y="663894"/>
                </a:lnTo>
                <a:lnTo>
                  <a:pt x="943636" y="663894"/>
                </a:lnTo>
                <a:lnTo>
                  <a:pt x="943668" y="664138"/>
                </a:lnTo>
                <a:lnTo>
                  <a:pt x="945710" y="672100"/>
                </a:lnTo>
                <a:lnTo>
                  <a:pt x="950390" y="678505"/>
                </a:lnTo>
                <a:lnTo>
                  <a:pt x="957056" y="682774"/>
                </a:lnTo>
                <a:lnTo>
                  <a:pt x="965055" y="684325"/>
                </a:lnTo>
                <a:lnTo>
                  <a:pt x="1255929" y="684325"/>
                </a:lnTo>
                <a:lnTo>
                  <a:pt x="1251726" y="722281"/>
                </a:lnTo>
                <a:lnTo>
                  <a:pt x="1246125" y="752460"/>
                </a:lnTo>
                <a:lnTo>
                  <a:pt x="751579" y="752460"/>
                </a:lnTo>
                <a:lnTo>
                  <a:pt x="731179" y="759063"/>
                </a:lnTo>
                <a:lnTo>
                  <a:pt x="711978" y="770972"/>
                </a:lnTo>
                <a:lnTo>
                  <a:pt x="692825" y="783925"/>
                </a:lnTo>
                <a:lnTo>
                  <a:pt x="672573" y="793659"/>
                </a:lnTo>
                <a:lnTo>
                  <a:pt x="645837" y="798608"/>
                </a:lnTo>
                <a:close/>
              </a:path>
              <a:path w="1258570" h="1258570" extrusionOk="0">
                <a:moveTo>
                  <a:pt x="1255929" y="684325"/>
                </a:moveTo>
                <a:lnTo>
                  <a:pt x="965917" y="684325"/>
                </a:lnTo>
                <a:lnTo>
                  <a:pt x="966348" y="684288"/>
                </a:lnTo>
                <a:lnTo>
                  <a:pt x="974584" y="682115"/>
                </a:lnTo>
                <a:lnTo>
                  <a:pt x="981119" y="677123"/>
                </a:lnTo>
                <a:lnTo>
                  <a:pt x="985305" y="670044"/>
                </a:lnTo>
                <a:lnTo>
                  <a:pt x="986498" y="661608"/>
                </a:lnTo>
                <a:lnTo>
                  <a:pt x="980800" y="613474"/>
                </a:lnTo>
                <a:lnTo>
                  <a:pt x="969595" y="566613"/>
                </a:lnTo>
                <a:lnTo>
                  <a:pt x="953089" y="521498"/>
                </a:lnTo>
                <a:lnTo>
                  <a:pt x="931486" y="478603"/>
                </a:lnTo>
                <a:lnTo>
                  <a:pt x="904991" y="438401"/>
                </a:lnTo>
                <a:lnTo>
                  <a:pt x="873809" y="401366"/>
                </a:lnTo>
                <a:lnTo>
                  <a:pt x="838492" y="368249"/>
                </a:lnTo>
                <a:lnTo>
                  <a:pt x="799766" y="339642"/>
                </a:lnTo>
                <a:lnTo>
                  <a:pt x="758090" y="315776"/>
                </a:lnTo>
                <a:lnTo>
                  <a:pt x="713926" y="296879"/>
                </a:lnTo>
                <a:lnTo>
                  <a:pt x="667735" y="283184"/>
                </a:lnTo>
                <a:lnTo>
                  <a:pt x="619977" y="274918"/>
                </a:lnTo>
                <a:lnTo>
                  <a:pt x="1148956" y="274918"/>
                </a:lnTo>
                <a:lnTo>
                  <a:pt x="1179939" y="324482"/>
                </a:lnTo>
                <a:lnTo>
                  <a:pt x="1200065" y="363998"/>
                </a:lnTo>
                <a:lnTo>
                  <a:pt x="1217428" y="405059"/>
                </a:lnTo>
                <a:lnTo>
                  <a:pt x="1231907" y="447544"/>
                </a:lnTo>
                <a:lnTo>
                  <a:pt x="1243380" y="491331"/>
                </a:lnTo>
                <a:lnTo>
                  <a:pt x="1251726" y="536300"/>
                </a:lnTo>
                <a:lnTo>
                  <a:pt x="1256823" y="582328"/>
                </a:lnTo>
                <a:lnTo>
                  <a:pt x="1258549" y="629293"/>
                </a:lnTo>
                <a:lnTo>
                  <a:pt x="1256823" y="676256"/>
                </a:lnTo>
                <a:lnTo>
                  <a:pt x="1255929" y="684325"/>
                </a:lnTo>
                <a:close/>
              </a:path>
              <a:path w="1258570" h="1258570" extrusionOk="0">
                <a:moveTo>
                  <a:pt x="943636" y="663894"/>
                </a:moveTo>
                <a:lnTo>
                  <a:pt x="830848" y="663894"/>
                </a:lnTo>
                <a:lnTo>
                  <a:pt x="831279" y="663857"/>
                </a:lnTo>
                <a:lnTo>
                  <a:pt x="839514" y="661684"/>
                </a:lnTo>
                <a:lnTo>
                  <a:pt x="846049" y="656692"/>
                </a:lnTo>
                <a:lnTo>
                  <a:pt x="850236" y="649613"/>
                </a:lnTo>
                <a:lnTo>
                  <a:pt x="851429" y="641177"/>
                </a:lnTo>
                <a:lnTo>
                  <a:pt x="845097" y="598447"/>
                </a:lnTo>
                <a:lnTo>
                  <a:pt x="831525" y="557742"/>
                </a:lnTo>
                <a:lnTo>
                  <a:pt x="811123" y="520011"/>
                </a:lnTo>
                <a:lnTo>
                  <a:pt x="784306" y="486201"/>
                </a:lnTo>
                <a:lnTo>
                  <a:pt x="751988" y="457614"/>
                </a:lnTo>
                <a:lnTo>
                  <a:pt x="715401" y="435224"/>
                </a:lnTo>
                <a:lnTo>
                  <a:pt x="675479" y="419495"/>
                </a:lnTo>
                <a:lnTo>
                  <a:pt x="633154" y="410887"/>
                </a:lnTo>
                <a:lnTo>
                  <a:pt x="820836" y="410887"/>
                </a:lnTo>
                <a:lnTo>
                  <a:pt x="875702" y="471079"/>
                </a:lnTo>
                <a:lnTo>
                  <a:pt x="902636" y="515232"/>
                </a:lnTo>
                <a:lnTo>
                  <a:pt x="923155" y="562614"/>
                </a:lnTo>
                <a:lnTo>
                  <a:pt x="936940" y="612493"/>
                </a:lnTo>
                <a:lnTo>
                  <a:pt x="943636" y="663894"/>
                </a:lnTo>
                <a:close/>
              </a:path>
              <a:path w="1258570" h="1258570" extrusionOk="0">
                <a:moveTo>
                  <a:pt x="1113218" y="1031022"/>
                </a:moveTo>
                <a:lnTo>
                  <a:pt x="773649" y="1031022"/>
                </a:lnTo>
                <a:lnTo>
                  <a:pt x="821473" y="1027327"/>
                </a:lnTo>
                <a:lnTo>
                  <a:pt x="866665" y="1012675"/>
                </a:lnTo>
                <a:lnTo>
                  <a:pt x="905599" y="985880"/>
                </a:lnTo>
                <a:lnTo>
                  <a:pt x="931822" y="961025"/>
                </a:lnTo>
                <a:lnTo>
                  <a:pt x="948434" y="928310"/>
                </a:lnTo>
                <a:lnTo>
                  <a:pt x="940128" y="896414"/>
                </a:lnTo>
                <a:lnTo>
                  <a:pt x="916684" y="865474"/>
                </a:lnTo>
                <a:lnTo>
                  <a:pt x="887886" y="835627"/>
                </a:lnTo>
                <a:lnTo>
                  <a:pt x="860251" y="807727"/>
                </a:lnTo>
                <a:lnTo>
                  <a:pt x="826930" y="779276"/>
                </a:lnTo>
                <a:lnTo>
                  <a:pt x="790010" y="758209"/>
                </a:lnTo>
                <a:lnTo>
                  <a:pt x="751579" y="752460"/>
                </a:lnTo>
                <a:lnTo>
                  <a:pt x="1246125" y="752460"/>
                </a:lnTo>
                <a:lnTo>
                  <a:pt x="1231907" y="811034"/>
                </a:lnTo>
                <a:lnTo>
                  <a:pt x="1217428" y="853517"/>
                </a:lnTo>
                <a:lnTo>
                  <a:pt x="1200065" y="894577"/>
                </a:lnTo>
                <a:lnTo>
                  <a:pt x="1179939" y="934091"/>
                </a:lnTo>
                <a:lnTo>
                  <a:pt x="1157172" y="971937"/>
                </a:lnTo>
                <a:lnTo>
                  <a:pt x="1131886" y="1007995"/>
                </a:lnTo>
                <a:lnTo>
                  <a:pt x="1113218" y="1031022"/>
                </a:lnTo>
                <a:close/>
              </a:path>
            </a:pathLst>
          </a:custGeom>
          <a:solidFill>
            <a:srgbClr val="FAB6BE"/>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03" name="Google Shape;303;p11"/>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12"/>
          <p:cNvSpPr/>
          <p:nvPr/>
        </p:nvSpPr>
        <p:spPr>
          <a:xfrm>
            <a:off x="805562" y="4656837"/>
            <a:ext cx="3685540" cy="1737995"/>
          </a:xfrm>
          <a:custGeom>
            <a:avLst/>
            <a:gdLst/>
            <a:ahLst/>
            <a:cxnLst/>
            <a:rect l="l" t="t" r="r" b="b"/>
            <a:pathLst>
              <a:path w="3685540" h="1737995" extrusionOk="0">
                <a:moveTo>
                  <a:pt x="3685530" y="1737561"/>
                </a:moveTo>
                <a:lnTo>
                  <a:pt x="0" y="1737561"/>
                </a:lnTo>
                <a:lnTo>
                  <a:pt x="0" y="0"/>
                </a:lnTo>
                <a:lnTo>
                  <a:pt x="3685530" y="0"/>
                </a:lnTo>
                <a:lnTo>
                  <a:pt x="3685530" y="1737561"/>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0" name="Google Shape;310;p12"/>
          <p:cNvSpPr/>
          <p:nvPr/>
        </p:nvSpPr>
        <p:spPr>
          <a:xfrm>
            <a:off x="5294022" y="4670092"/>
            <a:ext cx="3685540" cy="1737995"/>
          </a:xfrm>
          <a:custGeom>
            <a:avLst/>
            <a:gdLst/>
            <a:ahLst/>
            <a:cxnLst/>
            <a:rect l="l" t="t" r="r" b="b"/>
            <a:pathLst>
              <a:path w="3685540" h="1737995" extrusionOk="0">
                <a:moveTo>
                  <a:pt x="3685530" y="1737561"/>
                </a:moveTo>
                <a:lnTo>
                  <a:pt x="0" y="1737561"/>
                </a:lnTo>
                <a:lnTo>
                  <a:pt x="0" y="0"/>
                </a:lnTo>
                <a:lnTo>
                  <a:pt x="3685530" y="0"/>
                </a:lnTo>
                <a:lnTo>
                  <a:pt x="3685530" y="1737561"/>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1" name="Google Shape;311;p12"/>
          <p:cNvSpPr/>
          <p:nvPr/>
        </p:nvSpPr>
        <p:spPr>
          <a:xfrm>
            <a:off x="2741307" y="6747750"/>
            <a:ext cx="3810" cy="34290"/>
          </a:xfrm>
          <a:custGeom>
            <a:avLst/>
            <a:gdLst/>
            <a:ahLst/>
            <a:cxnLst/>
            <a:rect l="l" t="t" r="r" b="b"/>
            <a:pathLst>
              <a:path w="3810" h="34290" extrusionOk="0">
                <a:moveTo>
                  <a:pt x="228" y="33693"/>
                </a:moveTo>
                <a:lnTo>
                  <a:pt x="114" y="33464"/>
                </a:lnTo>
                <a:lnTo>
                  <a:pt x="0" y="33693"/>
                </a:lnTo>
                <a:lnTo>
                  <a:pt x="228" y="33693"/>
                </a:lnTo>
                <a:close/>
              </a:path>
              <a:path w="3810" h="34290" extrusionOk="0">
                <a:moveTo>
                  <a:pt x="3695" y="685"/>
                </a:moveTo>
                <a:lnTo>
                  <a:pt x="3124" y="0"/>
                </a:lnTo>
                <a:lnTo>
                  <a:pt x="3124" y="228"/>
                </a:lnTo>
                <a:lnTo>
                  <a:pt x="3352" y="342"/>
                </a:lnTo>
                <a:lnTo>
                  <a:pt x="3695" y="685"/>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2" name="Google Shape;312;p12"/>
          <p:cNvSpPr/>
          <p:nvPr/>
        </p:nvSpPr>
        <p:spPr>
          <a:xfrm>
            <a:off x="2645638" y="6354711"/>
            <a:ext cx="171450" cy="561975"/>
          </a:xfrm>
          <a:custGeom>
            <a:avLst/>
            <a:gdLst/>
            <a:ahLst/>
            <a:cxnLst/>
            <a:rect l="l" t="t" r="r" b="b"/>
            <a:pathLst>
              <a:path w="171450" h="561975" extrusionOk="0">
                <a:moveTo>
                  <a:pt x="10541" y="472465"/>
                </a:moveTo>
                <a:lnTo>
                  <a:pt x="10414" y="472579"/>
                </a:lnTo>
                <a:lnTo>
                  <a:pt x="10541" y="472579"/>
                </a:lnTo>
                <a:close/>
              </a:path>
              <a:path w="171450" h="561975" extrusionOk="0">
                <a:moveTo>
                  <a:pt x="13081" y="474421"/>
                </a:moveTo>
                <a:lnTo>
                  <a:pt x="12852" y="474535"/>
                </a:lnTo>
                <a:lnTo>
                  <a:pt x="12738" y="474764"/>
                </a:lnTo>
                <a:lnTo>
                  <a:pt x="13081" y="474421"/>
                </a:lnTo>
                <a:close/>
              </a:path>
              <a:path w="171450" h="561975" extrusionOk="0">
                <a:moveTo>
                  <a:pt x="15748" y="477520"/>
                </a:moveTo>
                <a:lnTo>
                  <a:pt x="15621" y="477291"/>
                </a:lnTo>
                <a:lnTo>
                  <a:pt x="15570" y="477431"/>
                </a:lnTo>
                <a:lnTo>
                  <a:pt x="15748" y="477520"/>
                </a:lnTo>
                <a:close/>
              </a:path>
              <a:path w="171450" h="561975" extrusionOk="0">
                <a:moveTo>
                  <a:pt x="26619" y="484505"/>
                </a:moveTo>
                <a:lnTo>
                  <a:pt x="26492" y="484505"/>
                </a:lnTo>
                <a:lnTo>
                  <a:pt x="26619" y="484505"/>
                </a:lnTo>
                <a:close/>
              </a:path>
              <a:path w="171450" h="561975" extrusionOk="0">
                <a:moveTo>
                  <a:pt x="26847" y="484390"/>
                </a:moveTo>
                <a:lnTo>
                  <a:pt x="26733" y="484619"/>
                </a:lnTo>
                <a:lnTo>
                  <a:pt x="26847" y="484390"/>
                </a:lnTo>
                <a:close/>
              </a:path>
              <a:path w="171450" h="561975" extrusionOk="0">
                <a:moveTo>
                  <a:pt x="26962" y="484847"/>
                </a:moveTo>
                <a:lnTo>
                  <a:pt x="26733" y="484619"/>
                </a:lnTo>
                <a:lnTo>
                  <a:pt x="26492" y="484619"/>
                </a:lnTo>
                <a:lnTo>
                  <a:pt x="26377" y="484962"/>
                </a:lnTo>
                <a:lnTo>
                  <a:pt x="26733" y="485076"/>
                </a:lnTo>
                <a:lnTo>
                  <a:pt x="26962" y="484847"/>
                </a:lnTo>
                <a:close/>
              </a:path>
              <a:path w="171450" h="561975" extrusionOk="0">
                <a:moveTo>
                  <a:pt x="35636" y="491159"/>
                </a:moveTo>
                <a:close/>
              </a:path>
              <a:path w="171450" h="561975" extrusionOk="0">
                <a:moveTo>
                  <a:pt x="63284" y="517398"/>
                </a:moveTo>
                <a:lnTo>
                  <a:pt x="62928" y="517512"/>
                </a:lnTo>
                <a:lnTo>
                  <a:pt x="62699" y="517626"/>
                </a:lnTo>
                <a:lnTo>
                  <a:pt x="63284" y="517398"/>
                </a:lnTo>
                <a:close/>
              </a:path>
              <a:path w="171450" h="561975" extrusionOk="0">
                <a:moveTo>
                  <a:pt x="63512" y="517283"/>
                </a:moveTo>
                <a:lnTo>
                  <a:pt x="63284" y="517398"/>
                </a:lnTo>
                <a:lnTo>
                  <a:pt x="63512" y="517283"/>
                </a:lnTo>
                <a:close/>
              </a:path>
              <a:path w="171450" h="561975" extrusionOk="0">
                <a:moveTo>
                  <a:pt x="63881" y="518782"/>
                </a:moveTo>
                <a:lnTo>
                  <a:pt x="62649" y="519176"/>
                </a:lnTo>
                <a:lnTo>
                  <a:pt x="62992" y="519137"/>
                </a:lnTo>
                <a:lnTo>
                  <a:pt x="63881" y="518782"/>
                </a:lnTo>
                <a:close/>
              </a:path>
              <a:path w="171450" h="561975" extrusionOk="0">
                <a:moveTo>
                  <a:pt x="65709" y="523138"/>
                </a:moveTo>
                <a:lnTo>
                  <a:pt x="65481" y="523252"/>
                </a:lnTo>
                <a:lnTo>
                  <a:pt x="65709" y="523138"/>
                </a:lnTo>
                <a:close/>
              </a:path>
              <a:path w="171450" h="561975" extrusionOk="0">
                <a:moveTo>
                  <a:pt x="68453" y="558431"/>
                </a:moveTo>
                <a:lnTo>
                  <a:pt x="68199" y="558888"/>
                </a:lnTo>
                <a:lnTo>
                  <a:pt x="68453" y="558431"/>
                </a:lnTo>
                <a:close/>
              </a:path>
              <a:path w="171450" h="561975" extrusionOk="0">
                <a:moveTo>
                  <a:pt x="68719" y="527837"/>
                </a:moveTo>
                <a:lnTo>
                  <a:pt x="68364" y="528066"/>
                </a:lnTo>
                <a:lnTo>
                  <a:pt x="68491" y="528066"/>
                </a:lnTo>
                <a:lnTo>
                  <a:pt x="68719" y="527837"/>
                </a:lnTo>
                <a:close/>
              </a:path>
              <a:path w="171450" h="561975" extrusionOk="0">
                <a:moveTo>
                  <a:pt x="69646" y="558546"/>
                </a:moveTo>
                <a:lnTo>
                  <a:pt x="69291" y="558774"/>
                </a:lnTo>
                <a:lnTo>
                  <a:pt x="69646" y="558546"/>
                </a:lnTo>
                <a:close/>
              </a:path>
              <a:path w="171450" h="561975" extrusionOk="0">
                <a:moveTo>
                  <a:pt x="77622" y="556488"/>
                </a:moveTo>
                <a:lnTo>
                  <a:pt x="77393" y="556488"/>
                </a:lnTo>
                <a:lnTo>
                  <a:pt x="77622" y="556488"/>
                </a:lnTo>
                <a:close/>
              </a:path>
              <a:path w="171450" h="561975" extrusionOk="0">
                <a:moveTo>
                  <a:pt x="77622" y="555574"/>
                </a:moveTo>
                <a:lnTo>
                  <a:pt x="77444" y="555637"/>
                </a:lnTo>
                <a:lnTo>
                  <a:pt x="77622" y="555574"/>
                </a:lnTo>
                <a:close/>
              </a:path>
              <a:path w="171450" h="561975" extrusionOk="0">
                <a:moveTo>
                  <a:pt x="78206" y="546976"/>
                </a:moveTo>
                <a:lnTo>
                  <a:pt x="78092" y="546519"/>
                </a:lnTo>
                <a:lnTo>
                  <a:pt x="77851" y="546747"/>
                </a:lnTo>
                <a:lnTo>
                  <a:pt x="78092" y="546976"/>
                </a:lnTo>
                <a:close/>
              </a:path>
              <a:path w="171450" h="561975" extrusionOk="0">
                <a:moveTo>
                  <a:pt x="82804" y="318427"/>
                </a:moveTo>
                <a:lnTo>
                  <a:pt x="82550" y="318312"/>
                </a:lnTo>
                <a:lnTo>
                  <a:pt x="82804" y="320027"/>
                </a:lnTo>
                <a:lnTo>
                  <a:pt x="82804" y="318427"/>
                </a:lnTo>
                <a:close/>
              </a:path>
              <a:path w="171450" h="561975" extrusionOk="0">
                <a:moveTo>
                  <a:pt x="87337" y="511898"/>
                </a:moveTo>
                <a:lnTo>
                  <a:pt x="86525" y="513613"/>
                </a:lnTo>
                <a:lnTo>
                  <a:pt x="86525" y="513854"/>
                </a:lnTo>
                <a:lnTo>
                  <a:pt x="87337" y="511898"/>
                </a:lnTo>
                <a:close/>
              </a:path>
              <a:path w="171450" h="561975" extrusionOk="0">
                <a:moveTo>
                  <a:pt x="89535" y="498716"/>
                </a:moveTo>
                <a:close/>
              </a:path>
              <a:path w="171450" h="561975" extrusionOk="0">
                <a:moveTo>
                  <a:pt x="92583" y="484162"/>
                </a:moveTo>
                <a:lnTo>
                  <a:pt x="92202" y="482333"/>
                </a:lnTo>
                <a:lnTo>
                  <a:pt x="92011" y="482688"/>
                </a:lnTo>
                <a:lnTo>
                  <a:pt x="92583" y="484162"/>
                </a:lnTo>
                <a:close/>
              </a:path>
              <a:path w="171450" h="561975" extrusionOk="0">
                <a:moveTo>
                  <a:pt x="98679" y="400265"/>
                </a:moveTo>
                <a:lnTo>
                  <a:pt x="98602" y="399529"/>
                </a:lnTo>
                <a:lnTo>
                  <a:pt x="98679" y="400265"/>
                </a:lnTo>
                <a:close/>
              </a:path>
              <a:path w="171450" h="561975" extrusionOk="0">
                <a:moveTo>
                  <a:pt x="99314" y="351891"/>
                </a:moveTo>
                <a:lnTo>
                  <a:pt x="97561" y="353174"/>
                </a:lnTo>
                <a:lnTo>
                  <a:pt x="98425" y="354076"/>
                </a:lnTo>
                <a:lnTo>
                  <a:pt x="99314" y="351891"/>
                </a:lnTo>
                <a:close/>
              </a:path>
              <a:path w="171450" h="561975" extrusionOk="0">
                <a:moveTo>
                  <a:pt x="100203" y="502729"/>
                </a:moveTo>
                <a:lnTo>
                  <a:pt x="99949" y="502386"/>
                </a:lnTo>
                <a:lnTo>
                  <a:pt x="98298" y="503643"/>
                </a:lnTo>
                <a:lnTo>
                  <a:pt x="99060" y="503351"/>
                </a:lnTo>
                <a:lnTo>
                  <a:pt x="100203" y="502729"/>
                </a:lnTo>
                <a:close/>
              </a:path>
              <a:path w="171450" h="561975" extrusionOk="0">
                <a:moveTo>
                  <a:pt x="104013" y="51816"/>
                </a:moveTo>
                <a:lnTo>
                  <a:pt x="103847" y="52146"/>
                </a:lnTo>
                <a:lnTo>
                  <a:pt x="103886" y="53200"/>
                </a:lnTo>
                <a:lnTo>
                  <a:pt x="104013" y="51816"/>
                </a:lnTo>
                <a:close/>
              </a:path>
              <a:path w="171450" h="561975" extrusionOk="0">
                <a:moveTo>
                  <a:pt x="146558" y="488746"/>
                </a:moveTo>
                <a:lnTo>
                  <a:pt x="146329" y="488518"/>
                </a:lnTo>
                <a:lnTo>
                  <a:pt x="146443" y="488975"/>
                </a:lnTo>
                <a:lnTo>
                  <a:pt x="146558" y="488746"/>
                </a:lnTo>
                <a:close/>
              </a:path>
              <a:path w="171450" h="561975" extrusionOk="0">
                <a:moveTo>
                  <a:pt x="150596" y="476199"/>
                </a:moveTo>
                <a:lnTo>
                  <a:pt x="150368" y="476250"/>
                </a:lnTo>
                <a:lnTo>
                  <a:pt x="150495" y="476364"/>
                </a:lnTo>
                <a:lnTo>
                  <a:pt x="150596" y="476199"/>
                </a:lnTo>
                <a:close/>
              </a:path>
              <a:path w="171450" h="561975" extrusionOk="0">
                <a:moveTo>
                  <a:pt x="163334" y="478434"/>
                </a:moveTo>
                <a:lnTo>
                  <a:pt x="162064" y="478320"/>
                </a:lnTo>
                <a:lnTo>
                  <a:pt x="160210" y="479348"/>
                </a:lnTo>
                <a:lnTo>
                  <a:pt x="161594" y="479120"/>
                </a:lnTo>
                <a:lnTo>
                  <a:pt x="162293" y="478891"/>
                </a:lnTo>
                <a:lnTo>
                  <a:pt x="163334" y="478434"/>
                </a:lnTo>
                <a:close/>
              </a:path>
              <a:path w="171450" h="561975" extrusionOk="0">
                <a:moveTo>
                  <a:pt x="171196" y="472351"/>
                </a:moveTo>
                <a:lnTo>
                  <a:pt x="168148" y="473163"/>
                </a:lnTo>
                <a:lnTo>
                  <a:pt x="164719" y="473798"/>
                </a:lnTo>
                <a:lnTo>
                  <a:pt x="156718" y="475564"/>
                </a:lnTo>
                <a:lnTo>
                  <a:pt x="154813" y="475792"/>
                </a:lnTo>
                <a:lnTo>
                  <a:pt x="159131" y="473964"/>
                </a:lnTo>
                <a:lnTo>
                  <a:pt x="155829" y="475107"/>
                </a:lnTo>
                <a:lnTo>
                  <a:pt x="154952" y="475107"/>
                </a:lnTo>
                <a:lnTo>
                  <a:pt x="155003" y="474878"/>
                </a:lnTo>
                <a:lnTo>
                  <a:pt x="154432" y="475335"/>
                </a:lnTo>
                <a:lnTo>
                  <a:pt x="154711" y="475449"/>
                </a:lnTo>
                <a:lnTo>
                  <a:pt x="152019" y="476592"/>
                </a:lnTo>
                <a:lnTo>
                  <a:pt x="151765" y="475907"/>
                </a:lnTo>
                <a:lnTo>
                  <a:pt x="150876" y="476123"/>
                </a:lnTo>
                <a:lnTo>
                  <a:pt x="150698" y="476173"/>
                </a:lnTo>
                <a:lnTo>
                  <a:pt x="150876" y="476250"/>
                </a:lnTo>
                <a:lnTo>
                  <a:pt x="150749" y="476364"/>
                </a:lnTo>
                <a:lnTo>
                  <a:pt x="150876" y="476592"/>
                </a:lnTo>
                <a:lnTo>
                  <a:pt x="150876" y="476821"/>
                </a:lnTo>
                <a:lnTo>
                  <a:pt x="150241" y="477164"/>
                </a:lnTo>
                <a:lnTo>
                  <a:pt x="150368" y="477050"/>
                </a:lnTo>
                <a:lnTo>
                  <a:pt x="149352" y="477748"/>
                </a:lnTo>
                <a:lnTo>
                  <a:pt x="147701" y="478485"/>
                </a:lnTo>
                <a:lnTo>
                  <a:pt x="146685" y="479005"/>
                </a:lnTo>
                <a:lnTo>
                  <a:pt x="146431" y="478434"/>
                </a:lnTo>
                <a:lnTo>
                  <a:pt x="145796" y="479463"/>
                </a:lnTo>
                <a:lnTo>
                  <a:pt x="142621" y="480720"/>
                </a:lnTo>
                <a:lnTo>
                  <a:pt x="135636" y="483247"/>
                </a:lnTo>
                <a:lnTo>
                  <a:pt x="132080" y="484390"/>
                </a:lnTo>
                <a:lnTo>
                  <a:pt x="130937" y="485190"/>
                </a:lnTo>
                <a:lnTo>
                  <a:pt x="128016" y="485990"/>
                </a:lnTo>
                <a:lnTo>
                  <a:pt x="125730" y="488746"/>
                </a:lnTo>
                <a:lnTo>
                  <a:pt x="122555" y="490347"/>
                </a:lnTo>
                <a:lnTo>
                  <a:pt x="117856" y="493331"/>
                </a:lnTo>
                <a:lnTo>
                  <a:pt x="118110" y="493001"/>
                </a:lnTo>
                <a:lnTo>
                  <a:pt x="119634" y="491045"/>
                </a:lnTo>
                <a:lnTo>
                  <a:pt x="118110" y="491705"/>
                </a:lnTo>
                <a:lnTo>
                  <a:pt x="118110" y="492417"/>
                </a:lnTo>
                <a:lnTo>
                  <a:pt x="116840" y="493331"/>
                </a:lnTo>
                <a:lnTo>
                  <a:pt x="115824" y="493788"/>
                </a:lnTo>
                <a:lnTo>
                  <a:pt x="114935" y="494131"/>
                </a:lnTo>
                <a:lnTo>
                  <a:pt x="113919" y="494588"/>
                </a:lnTo>
                <a:lnTo>
                  <a:pt x="112903" y="494931"/>
                </a:lnTo>
                <a:lnTo>
                  <a:pt x="113919" y="494195"/>
                </a:lnTo>
                <a:lnTo>
                  <a:pt x="114681" y="493636"/>
                </a:lnTo>
                <a:lnTo>
                  <a:pt x="114935" y="493547"/>
                </a:lnTo>
                <a:lnTo>
                  <a:pt x="118110" y="492417"/>
                </a:lnTo>
                <a:lnTo>
                  <a:pt x="118110" y="491705"/>
                </a:lnTo>
                <a:lnTo>
                  <a:pt x="116967" y="492188"/>
                </a:lnTo>
                <a:lnTo>
                  <a:pt x="114935" y="493331"/>
                </a:lnTo>
                <a:lnTo>
                  <a:pt x="114452" y="493610"/>
                </a:lnTo>
                <a:lnTo>
                  <a:pt x="113919" y="493776"/>
                </a:lnTo>
                <a:lnTo>
                  <a:pt x="113372" y="493864"/>
                </a:lnTo>
                <a:lnTo>
                  <a:pt x="113601" y="493674"/>
                </a:lnTo>
                <a:lnTo>
                  <a:pt x="114173" y="493217"/>
                </a:lnTo>
                <a:lnTo>
                  <a:pt x="114515" y="492874"/>
                </a:lnTo>
                <a:lnTo>
                  <a:pt x="112445" y="494131"/>
                </a:lnTo>
                <a:lnTo>
                  <a:pt x="111633" y="494931"/>
                </a:lnTo>
                <a:lnTo>
                  <a:pt x="109474" y="496087"/>
                </a:lnTo>
                <a:lnTo>
                  <a:pt x="107696" y="497116"/>
                </a:lnTo>
                <a:lnTo>
                  <a:pt x="106172" y="498170"/>
                </a:lnTo>
                <a:lnTo>
                  <a:pt x="104648" y="499287"/>
                </a:lnTo>
                <a:lnTo>
                  <a:pt x="104648" y="500214"/>
                </a:lnTo>
                <a:lnTo>
                  <a:pt x="100203" y="502729"/>
                </a:lnTo>
                <a:lnTo>
                  <a:pt x="100457" y="502843"/>
                </a:lnTo>
                <a:lnTo>
                  <a:pt x="98552" y="503643"/>
                </a:lnTo>
                <a:lnTo>
                  <a:pt x="99060" y="503605"/>
                </a:lnTo>
                <a:lnTo>
                  <a:pt x="99949" y="503478"/>
                </a:lnTo>
                <a:lnTo>
                  <a:pt x="100457" y="503250"/>
                </a:lnTo>
                <a:lnTo>
                  <a:pt x="100584" y="503186"/>
                </a:lnTo>
                <a:lnTo>
                  <a:pt x="100330" y="503529"/>
                </a:lnTo>
                <a:lnTo>
                  <a:pt x="99187" y="504444"/>
                </a:lnTo>
                <a:lnTo>
                  <a:pt x="98806" y="504558"/>
                </a:lnTo>
                <a:lnTo>
                  <a:pt x="98602" y="504837"/>
                </a:lnTo>
                <a:lnTo>
                  <a:pt x="98425" y="504964"/>
                </a:lnTo>
                <a:lnTo>
                  <a:pt x="98298" y="505028"/>
                </a:lnTo>
                <a:lnTo>
                  <a:pt x="98171" y="505142"/>
                </a:lnTo>
                <a:lnTo>
                  <a:pt x="97917" y="505256"/>
                </a:lnTo>
                <a:lnTo>
                  <a:pt x="97790" y="505371"/>
                </a:lnTo>
                <a:lnTo>
                  <a:pt x="94107" y="506971"/>
                </a:lnTo>
                <a:lnTo>
                  <a:pt x="93345" y="507085"/>
                </a:lnTo>
                <a:lnTo>
                  <a:pt x="92837" y="508800"/>
                </a:lnTo>
                <a:lnTo>
                  <a:pt x="92710" y="509727"/>
                </a:lnTo>
                <a:lnTo>
                  <a:pt x="92456" y="510527"/>
                </a:lnTo>
                <a:lnTo>
                  <a:pt x="92202" y="512013"/>
                </a:lnTo>
                <a:lnTo>
                  <a:pt x="91440" y="513041"/>
                </a:lnTo>
                <a:lnTo>
                  <a:pt x="91059" y="512876"/>
                </a:lnTo>
                <a:lnTo>
                  <a:pt x="90805" y="513003"/>
                </a:lnTo>
                <a:lnTo>
                  <a:pt x="89662" y="514654"/>
                </a:lnTo>
                <a:lnTo>
                  <a:pt x="89281" y="514654"/>
                </a:lnTo>
                <a:lnTo>
                  <a:pt x="89789" y="513727"/>
                </a:lnTo>
                <a:lnTo>
                  <a:pt x="89789" y="513499"/>
                </a:lnTo>
                <a:lnTo>
                  <a:pt x="88646" y="514883"/>
                </a:lnTo>
                <a:lnTo>
                  <a:pt x="87630" y="515912"/>
                </a:lnTo>
                <a:lnTo>
                  <a:pt x="86741" y="516712"/>
                </a:lnTo>
                <a:lnTo>
                  <a:pt x="86106" y="517398"/>
                </a:lnTo>
                <a:lnTo>
                  <a:pt x="86614" y="516140"/>
                </a:lnTo>
                <a:lnTo>
                  <a:pt x="86614" y="515569"/>
                </a:lnTo>
                <a:lnTo>
                  <a:pt x="86868" y="514311"/>
                </a:lnTo>
                <a:lnTo>
                  <a:pt x="86868" y="513613"/>
                </a:lnTo>
                <a:lnTo>
                  <a:pt x="85852" y="515797"/>
                </a:lnTo>
                <a:lnTo>
                  <a:pt x="84074" y="520839"/>
                </a:lnTo>
                <a:lnTo>
                  <a:pt x="83058" y="523595"/>
                </a:lnTo>
                <a:lnTo>
                  <a:pt x="83312" y="522503"/>
                </a:lnTo>
                <a:lnTo>
                  <a:pt x="83439" y="521957"/>
                </a:lnTo>
                <a:lnTo>
                  <a:pt x="84328" y="518439"/>
                </a:lnTo>
                <a:lnTo>
                  <a:pt x="84963" y="515429"/>
                </a:lnTo>
                <a:lnTo>
                  <a:pt x="85344" y="513613"/>
                </a:lnTo>
                <a:lnTo>
                  <a:pt x="85598" y="512127"/>
                </a:lnTo>
                <a:lnTo>
                  <a:pt x="84963" y="512699"/>
                </a:lnTo>
                <a:lnTo>
                  <a:pt x="85344" y="511898"/>
                </a:lnTo>
                <a:lnTo>
                  <a:pt x="85598" y="511098"/>
                </a:lnTo>
                <a:lnTo>
                  <a:pt x="85852" y="510413"/>
                </a:lnTo>
                <a:lnTo>
                  <a:pt x="86106" y="509612"/>
                </a:lnTo>
                <a:lnTo>
                  <a:pt x="86741" y="507771"/>
                </a:lnTo>
                <a:lnTo>
                  <a:pt x="86995" y="506857"/>
                </a:lnTo>
                <a:lnTo>
                  <a:pt x="86995" y="505714"/>
                </a:lnTo>
                <a:lnTo>
                  <a:pt x="86868" y="505485"/>
                </a:lnTo>
                <a:lnTo>
                  <a:pt x="86106" y="505574"/>
                </a:lnTo>
                <a:lnTo>
                  <a:pt x="85852" y="505714"/>
                </a:lnTo>
                <a:lnTo>
                  <a:pt x="86233" y="504444"/>
                </a:lnTo>
                <a:lnTo>
                  <a:pt x="86995" y="502640"/>
                </a:lnTo>
                <a:lnTo>
                  <a:pt x="87249" y="502043"/>
                </a:lnTo>
                <a:lnTo>
                  <a:pt x="87630" y="501472"/>
                </a:lnTo>
                <a:lnTo>
                  <a:pt x="87503" y="503643"/>
                </a:lnTo>
                <a:lnTo>
                  <a:pt x="87630" y="503224"/>
                </a:lnTo>
                <a:lnTo>
                  <a:pt x="87757" y="502805"/>
                </a:lnTo>
                <a:lnTo>
                  <a:pt x="87884" y="502386"/>
                </a:lnTo>
                <a:lnTo>
                  <a:pt x="88265" y="501586"/>
                </a:lnTo>
                <a:lnTo>
                  <a:pt x="88392" y="500786"/>
                </a:lnTo>
                <a:lnTo>
                  <a:pt x="88519" y="500557"/>
                </a:lnTo>
                <a:lnTo>
                  <a:pt x="88773" y="500087"/>
                </a:lnTo>
                <a:lnTo>
                  <a:pt x="89027" y="499402"/>
                </a:lnTo>
                <a:lnTo>
                  <a:pt x="89458" y="498830"/>
                </a:lnTo>
                <a:lnTo>
                  <a:pt x="89281" y="498716"/>
                </a:lnTo>
                <a:lnTo>
                  <a:pt x="89192" y="498259"/>
                </a:lnTo>
                <a:lnTo>
                  <a:pt x="89306" y="498030"/>
                </a:lnTo>
                <a:lnTo>
                  <a:pt x="89420" y="497116"/>
                </a:lnTo>
                <a:lnTo>
                  <a:pt x="89420" y="496087"/>
                </a:lnTo>
                <a:lnTo>
                  <a:pt x="89535" y="494817"/>
                </a:lnTo>
                <a:lnTo>
                  <a:pt x="88849" y="494588"/>
                </a:lnTo>
                <a:lnTo>
                  <a:pt x="88849" y="498373"/>
                </a:lnTo>
                <a:lnTo>
                  <a:pt x="88773" y="498144"/>
                </a:lnTo>
                <a:lnTo>
                  <a:pt x="88646" y="498144"/>
                </a:lnTo>
                <a:lnTo>
                  <a:pt x="88646" y="497801"/>
                </a:lnTo>
                <a:lnTo>
                  <a:pt x="88519" y="497001"/>
                </a:lnTo>
                <a:lnTo>
                  <a:pt x="88519" y="495973"/>
                </a:lnTo>
                <a:lnTo>
                  <a:pt x="89027" y="491274"/>
                </a:lnTo>
                <a:lnTo>
                  <a:pt x="88265" y="488518"/>
                </a:lnTo>
                <a:lnTo>
                  <a:pt x="88900" y="486397"/>
                </a:lnTo>
                <a:lnTo>
                  <a:pt x="89916" y="483019"/>
                </a:lnTo>
                <a:lnTo>
                  <a:pt x="88900" y="481520"/>
                </a:lnTo>
                <a:lnTo>
                  <a:pt x="89789" y="477405"/>
                </a:lnTo>
                <a:lnTo>
                  <a:pt x="90805" y="477405"/>
                </a:lnTo>
                <a:lnTo>
                  <a:pt x="90424" y="481406"/>
                </a:lnTo>
                <a:lnTo>
                  <a:pt x="90424" y="489089"/>
                </a:lnTo>
                <a:lnTo>
                  <a:pt x="90043" y="494360"/>
                </a:lnTo>
                <a:lnTo>
                  <a:pt x="90551" y="494474"/>
                </a:lnTo>
                <a:lnTo>
                  <a:pt x="90805" y="491388"/>
                </a:lnTo>
                <a:lnTo>
                  <a:pt x="90551" y="487832"/>
                </a:lnTo>
                <a:lnTo>
                  <a:pt x="90805" y="485762"/>
                </a:lnTo>
                <a:lnTo>
                  <a:pt x="90932" y="484733"/>
                </a:lnTo>
                <a:lnTo>
                  <a:pt x="91821" y="483044"/>
                </a:lnTo>
                <a:lnTo>
                  <a:pt x="92011" y="482688"/>
                </a:lnTo>
                <a:lnTo>
                  <a:pt x="91821" y="482219"/>
                </a:lnTo>
                <a:lnTo>
                  <a:pt x="92202" y="471779"/>
                </a:lnTo>
                <a:lnTo>
                  <a:pt x="93091" y="466039"/>
                </a:lnTo>
                <a:lnTo>
                  <a:pt x="93853" y="461124"/>
                </a:lnTo>
                <a:lnTo>
                  <a:pt x="93472" y="462038"/>
                </a:lnTo>
                <a:lnTo>
                  <a:pt x="93345" y="459867"/>
                </a:lnTo>
                <a:lnTo>
                  <a:pt x="93091" y="457682"/>
                </a:lnTo>
                <a:lnTo>
                  <a:pt x="93853" y="457225"/>
                </a:lnTo>
                <a:lnTo>
                  <a:pt x="94361" y="450811"/>
                </a:lnTo>
                <a:lnTo>
                  <a:pt x="94742" y="448271"/>
                </a:lnTo>
                <a:lnTo>
                  <a:pt x="95123" y="445731"/>
                </a:lnTo>
                <a:lnTo>
                  <a:pt x="95377" y="444042"/>
                </a:lnTo>
                <a:lnTo>
                  <a:pt x="95758" y="442925"/>
                </a:lnTo>
                <a:lnTo>
                  <a:pt x="96774" y="439915"/>
                </a:lnTo>
                <a:lnTo>
                  <a:pt x="95758" y="438886"/>
                </a:lnTo>
                <a:lnTo>
                  <a:pt x="95885" y="437515"/>
                </a:lnTo>
                <a:lnTo>
                  <a:pt x="97536" y="435559"/>
                </a:lnTo>
                <a:lnTo>
                  <a:pt x="96012" y="434759"/>
                </a:lnTo>
                <a:lnTo>
                  <a:pt x="95758" y="431787"/>
                </a:lnTo>
                <a:lnTo>
                  <a:pt x="96012" y="429945"/>
                </a:lnTo>
                <a:lnTo>
                  <a:pt x="95377" y="428688"/>
                </a:lnTo>
                <a:lnTo>
                  <a:pt x="96012" y="426618"/>
                </a:lnTo>
                <a:lnTo>
                  <a:pt x="96139" y="426389"/>
                </a:lnTo>
                <a:lnTo>
                  <a:pt x="96012" y="426275"/>
                </a:lnTo>
                <a:lnTo>
                  <a:pt x="96774" y="422033"/>
                </a:lnTo>
                <a:lnTo>
                  <a:pt x="95123" y="426275"/>
                </a:lnTo>
                <a:lnTo>
                  <a:pt x="96012" y="421462"/>
                </a:lnTo>
                <a:lnTo>
                  <a:pt x="96774" y="419976"/>
                </a:lnTo>
                <a:lnTo>
                  <a:pt x="94742" y="419633"/>
                </a:lnTo>
                <a:lnTo>
                  <a:pt x="94996" y="417334"/>
                </a:lnTo>
                <a:lnTo>
                  <a:pt x="95504" y="416636"/>
                </a:lnTo>
                <a:lnTo>
                  <a:pt x="96139" y="415747"/>
                </a:lnTo>
                <a:lnTo>
                  <a:pt x="96647" y="415048"/>
                </a:lnTo>
                <a:lnTo>
                  <a:pt x="97790" y="410806"/>
                </a:lnTo>
                <a:lnTo>
                  <a:pt x="96139" y="410006"/>
                </a:lnTo>
                <a:lnTo>
                  <a:pt x="96520" y="403809"/>
                </a:lnTo>
                <a:lnTo>
                  <a:pt x="97282" y="400837"/>
                </a:lnTo>
                <a:lnTo>
                  <a:pt x="98298" y="399834"/>
                </a:lnTo>
                <a:lnTo>
                  <a:pt x="98425" y="399707"/>
                </a:lnTo>
                <a:lnTo>
                  <a:pt x="98552" y="399580"/>
                </a:lnTo>
                <a:lnTo>
                  <a:pt x="98425" y="398767"/>
                </a:lnTo>
                <a:lnTo>
                  <a:pt x="98552" y="399516"/>
                </a:lnTo>
                <a:lnTo>
                  <a:pt x="98679" y="399453"/>
                </a:lnTo>
                <a:lnTo>
                  <a:pt x="99695" y="401523"/>
                </a:lnTo>
                <a:lnTo>
                  <a:pt x="98552" y="399046"/>
                </a:lnTo>
                <a:lnTo>
                  <a:pt x="98298" y="396595"/>
                </a:lnTo>
                <a:lnTo>
                  <a:pt x="98806" y="396024"/>
                </a:lnTo>
                <a:lnTo>
                  <a:pt x="98933" y="396481"/>
                </a:lnTo>
                <a:lnTo>
                  <a:pt x="99441" y="397281"/>
                </a:lnTo>
                <a:lnTo>
                  <a:pt x="100203" y="394068"/>
                </a:lnTo>
                <a:lnTo>
                  <a:pt x="98933" y="395338"/>
                </a:lnTo>
                <a:lnTo>
                  <a:pt x="99187" y="392925"/>
                </a:lnTo>
                <a:lnTo>
                  <a:pt x="98171" y="392125"/>
                </a:lnTo>
                <a:lnTo>
                  <a:pt x="96393" y="391325"/>
                </a:lnTo>
                <a:lnTo>
                  <a:pt x="96393" y="390525"/>
                </a:lnTo>
                <a:lnTo>
                  <a:pt x="96012" y="391439"/>
                </a:lnTo>
                <a:lnTo>
                  <a:pt x="95631" y="388912"/>
                </a:lnTo>
                <a:lnTo>
                  <a:pt x="95504" y="386054"/>
                </a:lnTo>
                <a:lnTo>
                  <a:pt x="96139" y="383070"/>
                </a:lnTo>
                <a:lnTo>
                  <a:pt x="96774" y="383184"/>
                </a:lnTo>
                <a:lnTo>
                  <a:pt x="96139" y="380428"/>
                </a:lnTo>
                <a:lnTo>
                  <a:pt x="96520" y="380377"/>
                </a:lnTo>
                <a:lnTo>
                  <a:pt x="96901" y="380314"/>
                </a:lnTo>
                <a:lnTo>
                  <a:pt x="96901" y="375843"/>
                </a:lnTo>
                <a:lnTo>
                  <a:pt x="96647" y="376415"/>
                </a:lnTo>
                <a:lnTo>
                  <a:pt x="96647" y="375386"/>
                </a:lnTo>
                <a:lnTo>
                  <a:pt x="96520" y="371830"/>
                </a:lnTo>
                <a:lnTo>
                  <a:pt x="97028" y="369887"/>
                </a:lnTo>
                <a:lnTo>
                  <a:pt x="97282" y="369963"/>
                </a:lnTo>
                <a:lnTo>
                  <a:pt x="97409" y="370001"/>
                </a:lnTo>
                <a:lnTo>
                  <a:pt x="98806" y="364502"/>
                </a:lnTo>
                <a:lnTo>
                  <a:pt x="97409" y="359803"/>
                </a:lnTo>
                <a:lnTo>
                  <a:pt x="97536" y="353199"/>
                </a:lnTo>
                <a:lnTo>
                  <a:pt x="97282" y="353377"/>
                </a:lnTo>
                <a:lnTo>
                  <a:pt x="97409" y="352501"/>
                </a:lnTo>
                <a:lnTo>
                  <a:pt x="97536" y="351624"/>
                </a:lnTo>
                <a:lnTo>
                  <a:pt x="97663" y="350748"/>
                </a:lnTo>
                <a:lnTo>
                  <a:pt x="98679" y="350634"/>
                </a:lnTo>
                <a:lnTo>
                  <a:pt x="97536" y="348221"/>
                </a:lnTo>
                <a:lnTo>
                  <a:pt x="98425" y="347891"/>
                </a:lnTo>
                <a:lnTo>
                  <a:pt x="99060" y="347649"/>
                </a:lnTo>
                <a:lnTo>
                  <a:pt x="99695" y="346049"/>
                </a:lnTo>
                <a:lnTo>
                  <a:pt x="98425" y="346735"/>
                </a:lnTo>
                <a:lnTo>
                  <a:pt x="98679" y="343750"/>
                </a:lnTo>
                <a:lnTo>
                  <a:pt x="99314" y="340436"/>
                </a:lnTo>
                <a:lnTo>
                  <a:pt x="100076" y="341350"/>
                </a:lnTo>
                <a:lnTo>
                  <a:pt x="100203" y="341503"/>
                </a:lnTo>
                <a:lnTo>
                  <a:pt x="100457" y="341807"/>
                </a:lnTo>
                <a:lnTo>
                  <a:pt x="101219" y="342265"/>
                </a:lnTo>
                <a:lnTo>
                  <a:pt x="100203" y="339966"/>
                </a:lnTo>
                <a:lnTo>
                  <a:pt x="101346" y="339509"/>
                </a:lnTo>
                <a:lnTo>
                  <a:pt x="100076" y="337794"/>
                </a:lnTo>
                <a:lnTo>
                  <a:pt x="101092" y="337870"/>
                </a:lnTo>
                <a:lnTo>
                  <a:pt x="101600" y="337908"/>
                </a:lnTo>
                <a:lnTo>
                  <a:pt x="101092" y="334924"/>
                </a:lnTo>
                <a:lnTo>
                  <a:pt x="101219" y="334848"/>
                </a:lnTo>
                <a:lnTo>
                  <a:pt x="101473" y="334695"/>
                </a:lnTo>
                <a:lnTo>
                  <a:pt x="101727" y="335495"/>
                </a:lnTo>
                <a:lnTo>
                  <a:pt x="101981" y="334467"/>
                </a:lnTo>
                <a:lnTo>
                  <a:pt x="100584" y="329539"/>
                </a:lnTo>
                <a:lnTo>
                  <a:pt x="101219" y="332524"/>
                </a:lnTo>
                <a:lnTo>
                  <a:pt x="99568" y="332066"/>
                </a:lnTo>
                <a:lnTo>
                  <a:pt x="98425" y="328968"/>
                </a:lnTo>
                <a:lnTo>
                  <a:pt x="99060" y="328536"/>
                </a:lnTo>
                <a:lnTo>
                  <a:pt x="99568" y="328193"/>
                </a:lnTo>
                <a:lnTo>
                  <a:pt x="99949" y="327939"/>
                </a:lnTo>
                <a:lnTo>
                  <a:pt x="99568" y="325755"/>
                </a:lnTo>
                <a:lnTo>
                  <a:pt x="99822" y="326758"/>
                </a:lnTo>
                <a:lnTo>
                  <a:pt x="99949" y="327253"/>
                </a:lnTo>
                <a:lnTo>
                  <a:pt x="99822" y="323697"/>
                </a:lnTo>
                <a:lnTo>
                  <a:pt x="99949" y="323672"/>
                </a:lnTo>
                <a:lnTo>
                  <a:pt x="100457" y="323583"/>
                </a:lnTo>
                <a:lnTo>
                  <a:pt x="100965" y="321513"/>
                </a:lnTo>
                <a:lnTo>
                  <a:pt x="100584" y="322097"/>
                </a:lnTo>
                <a:lnTo>
                  <a:pt x="100076" y="323011"/>
                </a:lnTo>
                <a:lnTo>
                  <a:pt x="99949" y="321627"/>
                </a:lnTo>
                <a:lnTo>
                  <a:pt x="99949" y="320598"/>
                </a:lnTo>
                <a:lnTo>
                  <a:pt x="100457" y="321056"/>
                </a:lnTo>
                <a:lnTo>
                  <a:pt x="100711" y="320141"/>
                </a:lnTo>
                <a:lnTo>
                  <a:pt x="99568" y="319913"/>
                </a:lnTo>
                <a:lnTo>
                  <a:pt x="99060" y="317271"/>
                </a:lnTo>
                <a:lnTo>
                  <a:pt x="99568" y="315442"/>
                </a:lnTo>
                <a:lnTo>
                  <a:pt x="99695" y="314985"/>
                </a:lnTo>
                <a:lnTo>
                  <a:pt x="99949" y="315099"/>
                </a:lnTo>
                <a:lnTo>
                  <a:pt x="99949" y="314642"/>
                </a:lnTo>
                <a:lnTo>
                  <a:pt x="99568" y="314299"/>
                </a:lnTo>
                <a:lnTo>
                  <a:pt x="99949" y="313270"/>
                </a:lnTo>
                <a:lnTo>
                  <a:pt x="101219" y="313956"/>
                </a:lnTo>
                <a:lnTo>
                  <a:pt x="99949" y="312000"/>
                </a:lnTo>
                <a:lnTo>
                  <a:pt x="100330" y="310743"/>
                </a:lnTo>
                <a:lnTo>
                  <a:pt x="99568" y="308800"/>
                </a:lnTo>
                <a:lnTo>
                  <a:pt x="100330" y="308914"/>
                </a:lnTo>
                <a:lnTo>
                  <a:pt x="100584" y="309714"/>
                </a:lnTo>
                <a:lnTo>
                  <a:pt x="100838" y="305765"/>
                </a:lnTo>
                <a:lnTo>
                  <a:pt x="101092" y="301828"/>
                </a:lnTo>
                <a:lnTo>
                  <a:pt x="101219" y="299859"/>
                </a:lnTo>
                <a:lnTo>
                  <a:pt x="102362" y="299745"/>
                </a:lnTo>
                <a:lnTo>
                  <a:pt x="101092" y="298704"/>
                </a:lnTo>
                <a:lnTo>
                  <a:pt x="101219" y="298424"/>
                </a:lnTo>
                <a:lnTo>
                  <a:pt x="102997" y="294347"/>
                </a:lnTo>
                <a:lnTo>
                  <a:pt x="101219" y="294589"/>
                </a:lnTo>
                <a:lnTo>
                  <a:pt x="102362" y="292747"/>
                </a:lnTo>
                <a:lnTo>
                  <a:pt x="100838" y="287248"/>
                </a:lnTo>
                <a:lnTo>
                  <a:pt x="101346" y="287553"/>
                </a:lnTo>
                <a:lnTo>
                  <a:pt x="102743" y="288391"/>
                </a:lnTo>
                <a:lnTo>
                  <a:pt x="103124" y="281863"/>
                </a:lnTo>
                <a:lnTo>
                  <a:pt x="101346" y="278307"/>
                </a:lnTo>
                <a:lnTo>
                  <a:pt x="101981" y="273913"/>
                </a:lnTo>
                <a:lnTo>
                  <a:pt x="102235" y="272161"/>
                </a:lnTo>
                <a:lnTo>
                  <a:pt x="102489" y="270395"/>
                </a:lnTo>
                <a:lnTo>
                  <a:pt x="102616" y="270205"/>
                </a:lnTo>
                <a:lnTo>
                  <a:pt x="103124" y="269417"/>
                </a:lnTo>
                <a:lnTo>
                  <a:pt x="103886" y="268236"/>
                </a:lnTo>
                <a:lnTo>
                  <a:pt x="104267" y="267652"/>
                </a:lnTo>
                <a:lnTo>
                  <a:pt x="103886" y="259854"/>
                </a:lnTo>
                <a:lnTo>
                  <a:pt x="104267" y="254812"/>
                </a:lnTo>
                <a:lnTo>
                  <a:pt x="103124" y="228219"/>
                </a:lnTo>
                <a:lnTo>
                  <a:pt x="105537" y="222148"/>
                </a:lnTo>
                <a:lnTo>
                  <a:pt x="102616" y="212979"/>
                </a:lnTo>
                <a:lnTo>
                  <a:pt x="102997" y="211340"/>
                </a:lnTo>
                <a:lnTo>
                  <a:pt x="103251" y="210248"/>
                </a:lnTo>
                <a:lnTo>
                  <a:pt x="103378" y="209702"/>
                </a:lnTo>
                <a:lnTo>
                  <a:pt x="104140" y="206438"/>
                </a:lnTo>
                <a:lnTo>
                  <a:pt x="103378" y="204609"/>
                </a:lnTo>
                <a:lnTo>
                  <a:pt x="104902" y="200253"/>
                </a:lnTo>
                <a:lnTo>
                  <a:pt x="103251" y="193598"/>
                </a:lnTo>
                <a:lnTo>
                  <a:pt x="103505" y="192570"/>
                </a:lnTo>
                <a:lnTo>
                  <a:pt x="104775" y="187413"/>
                </a:lnTo>
                <a:lnTo>
                  <a:pt x="104394" y="185928"/>
                </a:lnTo>
                <a:lnTo>
                  <a:pt x="104267" y="185127"/>
                </a:lnTo>
                <a:lnTo>
                  <a:pt x="104013" y="185470"/>
                </a:lnTo>
                <a:lnTo>
                  <a:pt x="103505" y="185585"/>
                </a:lnTo>
                <a:lnTo>
                  <a:pt x="103886" y="183857"/>
                </a:lnTo>
                <a:lnTo>
                  <a:pt x="103505" y="180314"/>
                </a:lnTo>
                <a:lnTo>
                  <a:pt x="103632" y="180340"/>
                </a:lnTo>
                <a:lnTo>
                  <a:pt x="104013" y="180416"/>
                </a:lnTo>
                <a:lnTo>
                  <a:pt x="104267" y="180467"/>
                </a:lnTo>
                <a:lnTo>
                  <a:pt x="104648" y="180543"/>
                </a:lnTo>
                <a:lnTo>
                  <a:pt x="104775" y="181000"/>
                </a:lnTo>
                <a:lnTo>
                  <a:pt x="105918" y="181229"/>
                </a:lnTo>
                <a:lnTo>
                  <a:pt x="104267" y="175729"/>
                </a:lnTo>
                <a:lnTo>
                  <a:pt x="105283" y="173774"/>
                </a:lnTo>
                <a:lnTo>
                  <a:pt x="104013" y="174802"/>
                </a:lnTo>
                <a:lnTo>
                  <a:pt x="104267" y="171488"/>
                </a:lnTo>
                <a:lnTo>
                  <a:pt x="104521" y="172402"/>
                </a:lnTo>
                <a:lnTo>
                  <a:pt x="103632" y="162839"/>
                </a:lnTo>
                <a:lnTo>
                  <a:pt x="103759" y="160197"/>
                </a:lnTo>
                <a:lnTo>
                  <a:pt x="104394" y="147015"/>
                </a:lnTo>
                <a:lnTo>
                  <a:pt x="103759" y="137896"/>
                </a:lnTo>
                <a:lnTo>
                  <a:pt x="105029" y="139738"/>
                </a:lnTo>
                <a:lnTo>
                  <a:pt x="102997" y="135267"/>
                </a:lnTo>
                <a:lnTo>
                  <a:pt x="103505" y="135191"/>
                </a:lnTo>
                <a:lnTo>
                  <a:pt x="104521" y="135039"/>
                </a:lnTo>
                <a:lnTo>
                  <a:pt x="106426" y="131597"/>
                </a:lnTo>
                <a:lnTo>
                  <a:pt x="104140" y="128727"/>
                </a:lnTo>
                <a:lnTo>
                  <a:pt x="103759" y="125869"/>
                </a:lnTo>
                <a:lnTo>
                  <a:pt x="103632" y="125869"/>
                </a:lnTo>
                <a:lnTo>
                  <a:pt x="103505" y="125641"/>
                </a:lnTo>
                <a:lnTo>
                  <a:pt x="103759" y="120700"/>
                </a:lnTo>
                <a:lnTo>
                  <a:pt x="105537" y="123685"/>
                </a:lnTo>
                <a:lnTo>
                  <a:pt x="102235" y="117157"/>
                </a:lnTo>
                <a:lnTo>
                  <a:pt x="102489" y="117614"/>
                </a:lnTo>
                <a:lnTo>
                  <a:pt x="103759" y="119900"/>
                </a:lnTo>
                <a:lnTo>
                  <a:pt x="104140" y="113779"/>
                </a:lnTo>
                <a:lnTo>
                  <a:pt x="104394" y="109702"/>
                </a:lnTo>
                <a:lnTo>
                  <a:pt x="104521" y="98564"/>
                </a:lnTo>
                <a:lnTo>
                  <a:pt x="104394" y="87071"/>
                </a:lnTo>
                <a:lnTo>
                  <a:pt x="104648" y="75780"/>
                </a:lnTo>
                <a:lnTo>
                  <a:pt x="104140" y="76466"/>
                </a:lnTo>
                <a:lnTo>
                  <a:pt x="104267" y="72682"/>
                </a:lnTo>
                <a:lnTo>
                  <a:pt x="103759" y="68097"/>
                </a:lnTo>
                <a:lnTo>
                  <a:pt x="105283" y="62369"/>
                </a:lnTo>
                <a:lnTo>
                  <a:pt x="103378" y="59042"/>
                </a:lnTo>
                <a:lnTo>
                  <a:pt x="103251" y="57899"/>
                </a:lnTo>
                <a:lnTo>
                  <a:pt x="102489" y="54800"/>
                </a:lnTo>
                <a:lnTo>
                  <a:pt x="103847" y="52146"/>
                </a:lnTo>
                <a:lnTo>
                  <a:pt x="103759" y="49758"/>
                </a:lnTo>
                <a:lnTo>
                  <a:pt x="101981" y="46659"/>
                </a:lnTo>
                <a:lnTo>
                  <a:pt x="102489" y="41960"/>
                </a:lnTo>
                <a:lnTo>
                  <a:pt x="103124" y="41160"/>
                </a:lnTo>
                <a:lnTo>
                  <a:pt x="102616" y="37833"/>
                </a:lnTo>
                <a:lnTo>
                  <a:pt x="101981" y="34861"/>
                </a:lnTo>
                <a:lnTo>
                  <a:pt x="101219" y="31762"/>
                </a:lnTo>
                <a:lnTo>
                  <a:pt x="100584" y="29006"/>
                </a:lnTo>
                <a:lnTo>
                  <a:pt x="101346" y="28816"/>
                </a:lnTo>
                <a:lnTo>
                  <a:pt x="101473" y="28778"/>
                </a:lnTo>
                <a:lnTo>
                  <a:pt x="101346" y="28778"/>
                </a:lnTo>
                <a:lnTo>
                  <a:pt x="101473" y="27178"/>
                </a:lnTo>
                <a:lnTo>
                  <a:pt x="101346" y="25692"/>
                </a:lnTo>
                <a:lnTo>
                  <a:pt x="100965" y="23393"/>
                </a:lnTo>
                <a:lnTo>
                  <a:pt x="100711" y="22707"/>
                </a:lnTo>
                <a:lnTo>
                  <a:pt x="100584" y="21907"/>
                </a:lnTo>
                <a:lnTo>
                  <a:pt x="100330" y="21221"/>
                </a:lnTo>
                <a:lnTo>
                  <a:pt x="99949" y="19608"/>
                </a:lnTo>
                <a:lnTo>
                  <a:pt x="99060" y="16637"/>
                </a:lnTo>
                <a:lnTo>
                  <a:pt x="97917" y="13652"/>
                </a:lnTo>
                <a:lnTo>
                  <a:pt x="97409" y="10210"/>
                </a:lnTo>
                <a:lnTo>
                  <a:pt x="97536" y="10325"/>
                </a:lnTo>
                <a:lnTo>
                  <a:pt x="97790" y="10439"/>
                </a:lnTo>
                <a:lnTo>
                  <a:pt x="96266" y="8610"/>
                </a:lnTo>
                <a:lnTo>
                  <a:pt x="95377" y="7581"/>
                </a:lnTo>
                <a:lnTo>
                  <a:pt x="94234" y="6197"/>
                </a:lnTo>
                <a:lnTo>
                  <a:pt x="92329" y="4140"/>
                </a:lnTo>
                <a:lnTo>
                  <a:pt x="91694" y="3568"/>
                </a:lnTo>
                <a:lnTo>
                  <a:pt x="91059" y="2882"/>
                </a:lnTo>
                <a:lnTo>
                  <a:pt x="89916" y="1727"/>
                </a:lnTo>
                <a:lnTo>
                  <a:pt x="89408" y="1270"/>
                </a:lnTo>
                <a:lnTo>
                  <a:pt x="87503" y="0"/>
                </a:lnTo>
                <a:lnTo>
                  <a:pt x="87249" y="114"/>
                </a:lnTo>
                <a:lnTo>
                  <a:pt x="85598" y="2882"/>
                </a:lnTo>
                <a:lnTo>
                  <a:pt x="83566" y="5626"/>
                </a:lnTo>
                <a:lnTo>
                  <a:pt x="83566" y="9867"/>
                </a:lnTo>
                <a:lnTo>
                  <a:pt x="83312" y="11252"/>
                </a:lnTo>
                <a:lnTo>
                  <a:pt x="83058" y="13995"/>
                </a:lnTo>
                <a:lnTo>
                  <a:pt x="82804" y="16065"/>
                </a:lnTo>
                <a:lnTo>
                  <a:pt x="82677" y="16751"/>
                </a:lnTo>
                <a:lnTo>
                  <a:pt x="83058" y="17894"/>
                </a:lnTo>
                <a:lnTo>
                  <a:pt x="83566" y="19608"/>
                </a:lnTo>
                <a:lnTo>
                  <a:pt x="85471" y="26720"/>
                </a:lnTo>
                <a:lnTo>
                  <a:pt x="85979" y="30162"/>
                </a:lnTo>
                <a:lnTo>
                  <a:pt x="86360" y="31877"/>
                </a:lnTo>
                <a:lnTo>
                  <a:pt x="86614" y="33705"/>
                </a:lnTo>
                <a:lnTo>
                  <a:pt x="86995" y="37033"/>
                </a:lnTo>
                <a:lnTo>
                  <a:pt x="87249" y="38519"/>
                </a:lnTo>
                <a:lnTo>
                  <a:pt x="87630" y="42646"/>
                </a:lnTo>
                <a:lnTo>
                  <a:pt x="87757" y="44488"/>
                </a:lnTo>
                <a:lnTo>
                  <a:pt x="87757" y="45974"/>
                </a:lnTo>
                <a:lnTo>
                  <a:pt x="87503" y="50330"/>
                </a:lnTo>
                <a:lnTo>
                  <a:pt x="86106" y="68326"/>
                </a:lnTo>
                <a:lnTo>
                  <a:pt x="86360" y="97891"/>
                </a:lnTo>
                <a:lnTo>
                  <a:pt x="86487" y="127469"/>
                </a:lnTo>
                <a:lnTo>
                  <a:pt x="87757" y="131711"/>
                </a:lnTo>
                <a:lnTo>
                  <a:pt x="86741" y="140931"/>
                </a:lnTo>
                <a:lnTo>
                  <a:pt x="86614" y="150850"/>
                </a:lnTo>
                <a:lnTo>
                  <a:pt x="86614" y="160947"/>
                </a:lnTo>
                <a:lnTo>
                  <a:pt x="85852" y="170675"/>
                </a:lnTo>
                <a:lnTo>
                  <a:pt x="86995" y="170903"/>
                </a:lnTo>
                <a:lnTo>
                  <a:pt x="86995" y="174459"/>
                </a:lnTo>
                <a:lnTo>
                  <a:pt x="86360" y="174231"/>
                </a:lnTo>
                <a:lnTo>
                  <a:pt x="86106" y="175031"/>
                </a:lnTo>
                <a:lnTo>
                  <a:pt x="85852" y="224307"/>
                </a:lnTo>
                <a:lnTo>
                  <a:pt x="85344" y="248259"/>
                </a:lnTo>
                <a:lnTo>
                  <a:pt x="84201" y="271081"/>
                </a:lnTo>
                <a:lnTo>
                  <a:pt x="83312" y="273951"/>
                </a:lnTo>
                <a:lnTo>
                  <a:pt x="83439" y="282549"/>
                </a:lnTo>
                <a:lnTo>
                  <a:pt x="82677" y="284721"/>
                </a:lnTo>
                <a:lnTo>
                  <a:pt x="83185" y="292023"/>
                </a:lnTo>
                <a:lnTo>
                  <a:pt x="83439" y="299402"/>
                </a:lnTo>
                <a:lnTo>
                  <a:pt x="82931" y="314071"/>
                </a:lnTo>
                <a:lnTo>
                  <a:pt x="82931" y="318198"/>
                </a:lnTo>
                <a:lnTo>
                  <a:pt x="82931" y="320890"/>
                </a:lnTo>
                <a:lnTo>
                  <a:pt x="83312" y="323469"/>
                </a:lnTo>
                <a:lnTo>
                  <a:pt x="82042" y="331381"/>
                </a:lnTo>
                <a:lnTo>
                  <a:pt x="81407" y="337680"/>
                </a:lnTo>
                <a:lnTo>
                  <a:pt x="81280" y="337337"/>
                </a:lnTo>
                <a:lnTo>
                  <a:pt x="79756" y="390588"/>
                </a:lnTo>
                <a:lnTo>
                  <a:pt x="78613" y="416915"/>
                </a:lnTo>
                <a:lnTo>
                  <a:pt x="77343" y="433590"/>
                </a:lnTo>
                <a:lnTo>
                  <a:pt x="77343" y="547471"/>
                </a:lnTo>
                <a:lnTo>
                  <a:pt x="76835" y="548576"/>
                </a:lnTo>
                <a:lnTo>
                  <a:pt x="76581" y="548347"/>
                </a:lnTo>
                <a:lnTo>
                  <a:pt x="76962" y="547204"/>
                </a:lnTo>
                <a:lnTo>
                  <a:pt x="77216" y="547433"/>
                </a:lnTo>
                <a:lnTo>
                  <a:pt x="77343" y="547471"/>
                </a:lnTo>
                <a:lnTo>
                  <a:pt x="77343" y="433590"/>
                </a:lnTo>
                <a:lnTo>
                  <a:pt x="76581" y="443585"/>
                </a:lnTo>
                <a:lnTo>
                  <a:pt x="75819" y="449986"/>
                </a:lnTo>
                <a:lnTo>
                  <a:pt x="75184" y="456615"/>
                </a:lnTo>
                <a:lnTo>
                  <a:pt x="74803" y="463423"/>
                </a:lnTo>
                <a:lnTo>
                  <a:pt x="73914" y="487032"/>
                </a:lnTo>
                <a:lnTo>
                  <a:pt x="73025" y="495388"/>
                </a:lnTo>
                <a:lnTo>
                  <a:pt x="72771" y="497230"/>
                </a:lnTo>
                <a:lnTo>
                  <a:pt x="72517" y="500557"/>
                </a:lnTo>
                <a:lnTo>
                  <a:pt x="72009" y="502500"/>
                </a:lnTo>
                <a:lnTo>
                  <a:pt x="71374" y="510298"/>
                </a:lnTo>
                <a:lnTo>
                  <a:pt x="70104" y="528675"/>
                </a:lnTo>
                <a:lnTo>
                  <a:pt x="69900" y="532003"/>
                </a:lnTo>
                <a:lnTo>
                  <a:pt x="69799" y="531876"/>
                </a:lnTo>
                <a:lnTo>
                  <a:pt x="69799" y="533679"/>
                </a:lnTo>
                <a:lnTo>
                  <a:pt x="69697" y="535470"/>
                </a:lnTo>
                <a:lnTo>
                  <a:pt x="69469" y="534936"/>
                </a:lnTo>
                <a:lnTo>
                  <a:pt x="68580" y="535051"/>
                </a:lnTo>
                <a:lnTo>
                  <a:pt x="68834" y="533565"/>
                </a:lnTo>
                <a:lnTo>
                  <a:pt x="67818" y="534022"/>
                </a:lnTo>
                <a:lnTo>
                  <a:pt x="67945" y="532993"/>
                </a:lnTo>
                <a:lnTo>
                  <a:pt x="68707" y="532422"/>
                </a:lnTo>
                <a:lnTo>
                  <a:pt x="68961" y="532993"/>
                </a:lnTo>
                <a:lnTo>
                  <a:pt x="69799" y="533679"/>
                </a:lnTo>
                <a:lnTo>
                  <a:pt x="69799" y="531876"/>
                </a:lnTo>
                <a:lnTo>
                  <a:pt x="69088" y="530923"/>
                </a:lnTo>
                <a:lnTo>
                  <a:pt x="68961" y="531037"/>
                </a:lnTo>
                <a:lnTo>
                  <a:pt x="68707" y="528866"/>
                </a:lnTo>
                <a:lnTo>
                  <a:pt x="68453" y="529323"/>
                </a:lnTo>
                <a:lnTo>
                  <a:pt x="67945" y="529209"/>
                </a:lnTo>
                <a:lnTo>
                  <a:pt x="67564" y="528980"/>
                </a:lnTo>
                <a:lnTo>
                  <a:pt x="68072" y="528523"/>
                </a:lnTo>
                <a:lnTo>
                  <a:pt x="67564" y="527481"/>
                </a:lnTo>
                <a:lnTo>
                  <a:pt x="67183" y="526224"/>
                </a:lnTo>
                <a:lnTo>
                  <a:pt x="67564" y="524852"/>
                </a:lnTo>
                <a:lnTo>
                  <a:pt x="66675" y="525424"/>
                </a:lnTo>
                <a:lnTo>
                  <a:pt x="66548" y="525195"/>
                </a:lnTo>
                <a:lnTo>
                  <a:pt x="67564" y="523938"/>
                </a:lnTo>
                <a:lnTo>
                  <a:pt x="66294" y="524738"/>
                </a:lnTo>
                <a:lnTo>
                  <a:pt x="65659" y="524624"/>
                </a:lnTo>
                <a:lnTo>
                  <a:pt x="65532" y="524281"/>
                </a:lnTo>
                <a:lnTo>
                  <a:pt x="64897" y="524510"/>
                </a:lnTo>
                <a:lnTo>
                  <a:pt x="65024" y="523824"/>
                </a:lnTo>
                <a:lnTo>
                  <a:pt x="64897" y="523824"/>
                </a:lnTo>
                <a:lnTo>
                  <a:pt x="64897" y="522897"/>
                </a:lnTo>
                <a:lnTo>
                  <a:pt x="64135" y="524395"/>
                </a:lnTo>
                <a:lnTo>
                  <a:pt x="64135" y="523367"/>
                </a:lnTo>
                <a:lnTo>
                  <a:pt x="64643" y="522668"/>
                </a:lnTo>
                <a:lnTo>
                  <a:pt x="62992" y="523849"/>
                </a:lnTo>
                <a:lnTo>
                  <a:pt x="62826" y="523773"/>
                </a:lnTo>
                <a:lnTo>
                  <a:pt x="62738" y="523481"/>
                </a:lnTo>
                <a:lnTo>
                  <a:pt x="63627" y="522211"/>
                </a:lnTo>
                <a:lnTo>
                  <a:pt x="63881" y="521068"/>
                </a:lnTo>
                <a:lnTo>
                  <a:pt x="62649" y="521855"/>
                </a:lnTo>
                <a:lnTo>
                  <a:pt x="62484" y="521741"/>
                </a:lnTo>
                <a:lnTo>
                  <a:pt x="61849" y="521068"/>
                </a:lnTo>
                <a:lnTo>
                  <a:pt x="61976" y="520268"/>
                </a:lnTo>
                <a:lnTo>
                  <a:pt x="62103" y="520090"/>
                </a:lnTo>
                <a:lnTo>
                  <a:pt x="62484" y="519582"/>
                </a:lnTo>
                <a:lnTo>
                  <a:pt x="62738" y="519239"/>
                </a:lnTo>
                <a:lnTo>
                  <a:pt x="62484" y="519239"/>
                </a:lnTo>
                <a:lnTo>
                  <a:pt x="62649" y="519176"/>
                </a:lnTo>
                <a:lnTo>
                  <a:pt x="62103" y="519125"/>
                </a:lnTo>
                <a:lnTo>
                  <a:pt x="62357" y="518668"/>
                </a:lnTo>
                <a:lnTo>
                  <a:pt x="62865" y="518553"/>
                </a:lnTo>
                <a:lnTo>
                  <a:pt x="63119" y="518439"/>
                </a:lnTo>
                <a:lnTo>
                  <a:pt x="63246" y="517512"/>
                </a:lnTo>
                <a:lnTo>
                  <a:pt x="62357" y="518439"/>
                </a:lnTo>
                <a:lnTo>
                  <a:pt x="62230" y="518083"/>
                </a:lnTo>
                <a:lnTo>
                  <a:pt x="61214" y="518668"/>
                </a:lnTo>
                <a:lnTo>
                  <a:pt x="59817" y="519696"/>
                </a:lnTo>
                <a:lnTo>
                  <a:pt x="59690" y="519582"/>
                </a:lnTo>
                <a:lnTo>
                  <a:pt x="59563" y="519925"/>
                </a:lnTo>
                <a:lnTo>
                  <a:pt x="58674" y="519925"/>
                </a:lnTo>
                <a:lnTo>
                  <a:pt x="58293" y="519696"/>
                </a:lnTo>
                <a:lnTo>
                  <a:pt x="58420" y="519010"/>
                </a:lnTo>
                <a:lnTo>
                  <a:pt x="58801" y="518668"/>
                </a:lnTo>
                <a:lnTo>
                  <a:pt x="58293" y="518439"/>
                </a:lnTo>
                <a:lnTo>
                  <a:pt x="58674" y="517969"/>
                </a:lnTo>
                <a:lnTo>
                  <a:pt x="58039" y="517512"/>
                </a:lnTo>
                <a:lnTo>
                  <a:pt x="57912" y="517740"/>
                </a:lnTo>
                <a:lnTo>
                  <a:pt x="57658" y="517626"/>
                </a:lnTo>
                <a:lnTo>
                  <a:pt x="57150" y="517283"/>
                </a:lnTo>
                <a:lnTo>
                  <a:pt x="57150" y="516826"/>
                </a:lnTo>
                <a:lnTo>
                  <a:pt x="57531" y="516597"/>
                </a:lnTo>
                <a:lnTo>
                  <a:pt x="57785" y="514997"/>
                </a:lnTo>
                <a:lnTo>
                  <a:pt x="56261" y="515391"/>
                </a:lnTo>
                <a:lnTo>
                  <a:pt x="55880" y="515315"/>
                </a:lnTo>
                <a:lnTo>
                  <a:pt x="55245" y="514654"/>
                </a:lnTo>
                <a:lnTo>
                  <a:pt x="55880" y="514197"/>
                </a:lnTo>
                <a:lnTo>
                  <a:pt x="56261" y="513384"/>
                </a:lnTo>
                <a:lnTo>
                  <a:pt x="54864" y="514883"/>
                </a:lnTo>
                <a:lnTo>
                  <a:pt x="54864" y="514311"/>
                </a:lnTo>
                <a:lnTo>
                  <a:pt x="55626" y="513613"/>
                </a:lnTo>
                <a:lnTo>
                  <a:pt x="54356" y="514197"/>
                </a:lnTo>
                <a:lnTo>
                  <a:pt x="54483" y="514070"/>
                </a:lnTo>
                <a:lnTo>
                  <a:pt x="55499" y="513041"/>
                </a:lnTo>
                <a:lnTo>
                  <a:pt x="55626" y="512470"/>
                </a:lnTo>
                <a:lnTo>
                  <a:pt x="54610" y="513384"/>
                </a:lnTo>
                <a:lnTo>
                  <a:pt x="54483" y="512127"/>
                </a:lnTo>
                <a:lnTo>
                  <a:pt x="54991" y="511784"/>
                </a:lnTo>
                <a:lnTo>
                  <a:pt x="56007" y="511098"/>
                </a:lnTo>
                <a:lnTo>
                  <a:pt x="54991" y="511441"/>
                </a:lnTo>
                <a:lnTo>
                  <a:pt x="55880" y="510641"/>
                </a:lnTo>
                <a:lnTo>
                  <a:pt x="54610" y="511327"/>
                </a:lnTo>
                <a:lnTo>
                  <a:pt x="54864" y="511124"/>
                </a:lnTo>
                <a:lnTo>
                  <a:pt x="55880" y="510298"/>
                </a:lnTo>
                <a:lnTo>
                  <a:pt x="54864" y="510298"/>
                </a:lnTo>
                <a:lnTo>
                  <a:pt x="55245" y="509955"/>
                </a:lnTo>
                <a:lnTo>
                  <a:pt x="55499" y="509955"/>
                </a:lnTo>
                <a:lnTo>
                  <a:pt x="55499" y="509612"/>
                </a:lnTo>
                <a:lnTo>
                  <a:pt x="54610" y="509841"/>
                </a:lnTo>
                <a:lnTo>
                  <a:pt x="53721" y="510070"/>
                </a:lnTo>
                <a:lnTo>
                  <a:pt x="54610" y="509955"/>
                </a:lnTo>
                <a:lnTo>
                  <a:pt x="53340" y="510984"/>
                </a:lnTo>
                <a:lnTo>
                  <a:pt x="52070" y="511441"/>
                </a:lnTo>
                <a:lnTo>
                  <a:pt x="52324" y="511149"/>
                </a:lnTo>
                <a:lnTo>
                  <a:pt x="52451" y="511009"/>
                </a:lnTo>
                <a:lnTo>
                  <a:pt x="53086" y="510298"/>
                </a:lnTo>
                <a:lnTo>
                  <a:pt x="52451" y="510298"/>
                </a:lnTo>
                <a:lnTo>
                  <a:pt x="53086" y="510184"/>
                </a:lnTo>
                <a:lnTo>
                  <a:pt x="52324" y="509955"/>
                </a:lnTo>
                <a:lnTo>
                  <a:pt x="52832" y="509498"/>
                </a:lnTo>
                <a:lnTo>
                  <a:pt x="52832" y="508914"/>
                </a:lnTo>
                <a:lnTo>
                  <a:pt x="52705" y="509257"/>
                </a:lnTo>
                <a:lnTo>
                  <a:pt x="52451" y="509612"/>
                </a:lnTo>
                <a:lnTo>
                  <a:pt x="51943" y="509498"/>
                </a:lnTo>
                <a:lnTo>
                  <a:pt x="52451" y="509143"/>
                </a:lnTo>
                <a:lnTo>
                  <a:pt x="52451" y="508914"/>
                </a:lnTo>
                <a:lnTo>
                  <a:pt x="51689" y="509612"/>
                </a:lnTo>
                <a:lnTo>
                  <a:pt x="50800" y="509727"/>
                </a:lnTo>
                <a:lnTo>
                  <a:pt x="50927" y="509028"/>
                </a:lnTo>
                <a:lnTo>
                  <a:pt x="51181" y="508800"/>
                </a:lnTo>
                <a:lnTo>
                  <a:pt x="50927" y="508914"/>
                </a:lnTo>
                <a:lnTo>
                  <a:pt x="50800" y="509028"/>
                </a:lnTo>
                <a:lnTo>
                  <a:pt x="50927" y="508685"/>
                </a:lnTo>
                <a:lnTo>
                  <a:pt x="51943" y="508000"/>
                </a:lnTo>
                <a:lnTo>
                  <a:pt x="50800" y="508571"/>
                </a:lnTo>
                <a:lnTo>
                  <a:pt x="50927" y="508228"/>
                </a:lnTo>
                <a:lnTo>
                  <a:pt x="50038" y="508571"/>
                </a:lnTo>
                <a:lnTo>
                  <a:pt x="50673" y="508000"/>
                </a:lnTo>
                <a:lnTo>
                  <a:pt x="50927" y="507885"/>
                </a:lnTo>
                <a:lnTo>
                  <a:pt x="49911" y="506399"/>
                </a:lnTo>
                <a:lnTo>
                  <a:pt x="50673" y="505714"/>
                </a:lnTo>
                <a:lnTo>
                  <a:pt x="49403" y="506514"/>
                </a:lnTo>
                <a:lnTo>
                  <a:pt x="50292" y="504672"/>
                </a:lnTo>
                <a:lnTo>
                  <a:pt x="49149" y="505828"/>
                </a:lnTo>
                <a:lnTo>
                  <a:pt x="49530" y="504913"/>
                </a:lnTo>
                <a:lnTo>
                  <a:pt x="47752" y="505256"/>
                </a:lnTo>
                <a:lnTo>
                  <a:pt x="49276" y="504101"/>
                </a:lnTo>
                <a:lnTo>
                  <a:pt x="48514" y="503186"/>
                </a:lnTo>
                <a:lnTo>
                  <a:pt x="46736" y="503872"/>
                </a:lnTo>
                <a:lnTo>
                  <a:pt x="46482" y="502272"/>
                </a:lnTo>
                <a:lnTo>
                  <a:pt x="47244" y="500786"/>
                </a:lnTo>
                <a:lnTo>
                  <a:pt x="45847" y="500087"/>
                </a:lnTo>
                <a:lnTo>
                  <a:pt x="45466" y="499402"/>
                </a:lnTo>
                <a:lnTo>
                  <a:pt x="43688" y="498602"/>
                </a:lnTo>
                <a:lnTo>
                  <a:pt x="42418" y="498144"/>
                </a:lnTo>
                <a:lnTo>
                  <a:pt x="40640" y="497230"/>
                </a:lnTo>
                <a:lnTo>
                  <a:pt x="41529" y="494817"/>
                </a:lnTo>
                <a:lnTo>
                  <a:pt x="38100" y="495858"/>
                </a:lnTo>
                <a:lnTo>
                  <a:pt x="38227" y="494131"/>
                </a:lnTo>
                <a:lnTo>
                  <a:pt x="37465" y="494588"/>
                </a:lnTo>
                <a:lnTo>
                  <a:pt x="37846" y="492988"/>
                </a:lnTo>
                <a:lnTo>
                  <a:pt x="35814" y="493445"/>
                </a:lnTo>
                <a:lnTo>
                  <a:pt x="35941" y="491731"/>
                </a:lnTo>
                <a:lnTo>
                  <a:pt x="35179" y="491845"/>
                </a:lnTo>
                <a:lnTo>
                  <a:pt x="35179" y="492074"/>
                </a:lnTo>
                <a:lnTo>
                  <a:pt x="34798" y="492531"/>
                </a:lnTo>
                <a:lnTo>
                  <a:pt x="34798" y="492074"/>
                </a:lnTo>
                <a:lnTo>
                  <a:pt x="33909" y="491959"/>
                </a:lnTo>
                <a:lnTo>
                  <a:pt x="34798" y="491159"/>
                </a:lnTo>
                <a:lnTo>
                  <a:pt x="34925" y="491159"/>
                </a:lnTo>
                <a:lnTo>
                  <a:pt x="35687" y="490347"/>
                </a:lnTo>
                <a:lnTo>
                  <a:pt x="33782" y="490918"/>
                </a:lnTo>
                <a:lnTo>
                  <a:pt x="34163" y="489889"/>
                </a:lnTo>
                <a:lnTo>
                  <a:pt x="33528" y="490918"/>
                </a:lnTo>
                <a:lnTo>
                  <a:pt x="33147" y="490347"/>
                </a:lnTo>
                <a:lnTo>
                  <a:pt x="33401" y="490232"/>
                </a:lnTo>
                <a:lnTo>
                  <a:pt x="29718" y="490461"/>
                </a:lnTo>
                <a:lnTo>
                  <a:pt x="31369" y="486803"/>
                </a:lnTo>
                <a:lnTo>
                  <a:pt x="27813" y="487032"/>
                </a:lnTo>
                <a:lnTo>
                  <a:pt x="28956" y="486219"/>
                </a:lnTo>
                <a:lnTo>
                  <a:pt x="27051" y="487260"/>
                </a:lnTo>
                <a:lnTo>
                  <a:pt x="27940" y="486105"/>
                </a:lnTo>
                <a:lnTo>
                  <a:pt x="28702" y="484390"/>
                </a:lnTo>
                <a:lnTo>
                  <a:pt x="26924" y="485571"/>
                </a:lnTo>
                <a:lnTo>
                  <a:pt x="26035" y="485648"/>
                </a:lnTo>
                <a:lnTo>
                  <a:pt x="25908" y="485876"/>
                </a:lnTo>
                <a:lnTo>
                  <a:pt x="25273" y="485190"/>
                </a:lnTo>
                <a:lnTo>
                  <a:pt x="26924" y="484162"/>
                </a:lnTo>
                <a:lnTo>
                  <a:pt x="23749" y="485876"/>
                </a:lnTo>
                <a:lnTo>
                  <a:pt x="25146" y="485076"/>
                </a:lnTo>
                <a:lnTo>
                  <a:pt x="24384" y="482561"/>
                </a:lnTo>
                <a:lnTo>
                  <a:pt x="21082" y="481634"/>
                </a:lnTo>
                <a:lnTo>
                  <a:pt x="19558" y="479463"/>
                </a:lnTo>
                <a:lnTo>
                  <a:pt x="19304" y="479920"/>
                </a:lnTo>
                <a:lnTo>
                  <a:pt x="18796" y="479463"/>
                </a:lnTo>
                <a:lnTo>
                  <a:pt x="17780" y="479348"/>
                </a:lnTo>
                <a:lnTo>
                  <a:pt x="18034" y="477520"/>
                </a:lnTo>
                <a:lnTo>
                  <a:pt x="16383" y="478574"/>
                </a:lnTo>
                <a:lnTo>
                  <a:pt x="15570" y="478663"/>
                </a:lnTo>
                <a:lnTo>
                  <a:pt x="15113" y="478777"/>
                </a:lnTo>
                <a:lnTo>
                  <a:pt x="15570" y="477431"/>
                </a:lnTo>
                <a:lnTo>
                  <a:pt x="15240" y="477291"/>
                </a:lnTo>
                <a:lnTo>
                  <a:pt x="13716" y="478205"/>
                </a:lnTo>
                <a:lnTo>
                  <a:pt x="13462" y="477164"/>
                </a:lnTo>
                <a:lnTo>
                  <a:pt x="14351" y="475792"/>
                </a:lnTo>
                <a:lnTo>
                  <a:pt x="10668" y="476935"/>
                </a:lnTo>
                <a:lnTo>
                  <a:pt x="11811" y="475576"/>
                </a:lnTo>
                <a:lnTo>
                  <a:pt x="11684" y="474078"/>
                </a:lnTo>
                <a:lnTo>
                  <a:pt x="9525" y="475107"/>
                </a:lnTo>
                <a:lnTo>
                  <a:pt x="9283" y="473519"/>
                </a:lnTo>
                <a:lnTo>
                  <a:pt x="4445" y="476135"/>
                </a:lnTo>
                <a:lnTo>
                  <a:pt x="1397" y="481177"/>
                </a:lnTo>
                <a:lnTo>
                  <a:pt x="0" y="486105"/>
                </a:lnTo>
                <a:lnTo>
                  <a:pt x="1143" y="486689"/>
                </a:lnTo>
                <a:lnTo>
                  <a:pt x="2413" y="487260"/>
                </a:lnTo>
                <a:lnTo>
                  <a:pt x="3556" y="487832"/>
                </a:lnTo>
                <a:lnTo>
                  <a:pt x="4826" y="488518"/>
                </a:lnTo>
                <a:lnTo>
                  <a:pt x="6858" y="492531"/>
                </a:lnTo>
                <a:lnTo>
                  <a:pt x="9017" y="494017"/>
                </a:lnTo>
                <a:lnTo>
                  <a:pt x="9906" y="494817"/>
                </a:lnTo>
                <a:lnTo>
                  <a:pt x="10668" y="495338"/>
                </a:lnTo>
                <a:lnTo>
                  <a:pt x="13462" y="497382"/>
                </a:lnTo>
                <a:lnTo>
                  <a:pt x="14986" y="498602"/>
                </a:lnTo>
                <a:lnTo>
                  <a:pt x="15113" y="498563"/>
                </a:lnTo>
                <a:lnTo>
                  <a:pt x="16383" y="498144"/>
                </a:lnTo>
                <a:lnTo>
                  <a:pt x="16256" y="501243"/>
                </a:lnTo>
                <a:lnTo>
                  <a:pt x="16383" y="501230"/>
                </a:lnTo>
                <a:lnTo>
                  <a:pt x="17780" y="501103"/>
                </a:lnTo>
                <a:lnTo>
                  <a:pt x="20066" y="500900"/>
                </a:lnTo>
                <a:lnTo>
                  <a:pt x="20447" y="503643"/>
                </a:lnTo>
                <a:lnTo>
                  <a:pt x="21209" y="502843"/>
                </a:lnTo>
                <a:lnTo>
                  <a:pt x="21717" y="503186"/>
                </a:lnTo>
                <a:lnTo>
                  <a:pt x="21209" y="503643"/>
                </a:lnTo>
                <a:lnTo>
                  <a:pt x="21209" y="503986"/>
                </a:lnTo>
                <a:lnTo>
                  <a:pt x="21717" y="504418"/>
                </a:lnTo>
                <a:lnTo>
                  <a:pt x="23749" y="506145"/>
                </a:lnTo>
                <a:lnTo>
                  <a:pt x="25273" y="507441"/>
                </a:lnTo>
                <a:lnTo>
                  <a:pt x="25527" y="507657"/>
                </a:lnTo>
                <a:lnTo>
                  <a:pt x="27051" y="508533"/>
                </a:lnTo>
                <a:lnTo>
                  <a:pt x="27813" y="508965"/>
                </a:lnTo>
                <a:lnTo>
                  <a:pt x="29718" y="510057"/>
                </a:lnTo>
                <a:lnTo>
                  <a:pt x="30734" y="510641"/>
                </a:lnTo>
                <a:lnTo>
                  <a:pt x="33147" y="515340"/>
                </a:lnTo>
                <a:lnTo>
                  <a:pt x="32893" y="516140"/>
                </a:lnTo>
                <a:lnTo>
                  <a:pt x="33782" y="516648"/>
                </a:lnTo>
                <a:lnTo>
                  <a:pt x="33909" y="516724"/>
                </a:lnTo>
                <a:lnTo>
                  <a:pt x="34290" y="516940"/>
                </a:lnTo>
                <a:lnTo>
                  <a:pt x="33909" y="517740"/>
                </a:lnTo>
                <a:lnTo>
                  <a:pt x="34290" y="517791"/>
                </a:lnTo>
                <a:lnTo>
                  <a:pt x="35814" y="517944"/>
                </a:lnTo>
                <a:lnTo>
                  <a:pt x="36068" y="517969"/>
                </a:lnTo>
                <a:lnTo>
                  <a:pt x="37338" y="519239"/>
                </a:lnTo>
                <a:lnTo>
                  <a:pt x="37465" y="519404"/>
                </a:lnTo>
                <a:lnTo>
                  <a:pt x="38100" y="520268"/>
                </a:lnTo>
                <a:lnTo>
                  <a:pt x="38354" y="520611"/>
                </a:lnTo>
                <a:lnTo>
                  <a:pt x="38227" y="520611"/>
                </a:lnTo>
                <a:lnTo>
                  <a:pt x="38354" y="520687"/>
                </a:lnTo>
                <a:lnTo>
                  <a:pt x="38989" y="521068"/>
                </a:lnTo>
                <a:lnTo>
                  <a:pt x="38862" y="521296"/>
                </a:lnTo>
                <a:lnTo>
                  <a:pt x="38989" y="521296"/>
                </a:lnTo>
                <a:lnTo>
                  <a:pt x="40132" y="521296"/>
                </a:lnTo>
                <a:lnTo>
                  <a:pt x="40259" y="523024"/>
                </a:lnTo>
                <a:lnTo>
                  <a:pt x="40513" y="524052"/>
                </a:lnTo>
                <a:lnTo>
                  <a:pt x="40386" y="524052"/>
                </a:lnTo>
                <a:lnTo>
                  <a:pt x="40513" y="524205"/>
                </a:lnTo>
                <a:lnTo>
                  <a:pt x="40640" y="524357"/>
                </a:lnTo>
                <a:lnTo>
                  <a:pt x="44323" y="528866"/>
                </a:lnTo>
                <a:lnTo>
                  <a:pt x="46482" y="530085"/>
                </a:lnTo>
                <a:lnTo>
                  <a:pt x="47752" y="530809"/>
                </a:lnTo>
                <a:lnTo>
                  <a:pt x="49149" y="531596"/>
                </a:lnTo>
                <a:lnTo>
                  <a:pt x="49403" y="531736"/>
                </a:lnTo>
                <a:lnTo>
                  <a:pt x="49784" y="531952"/>
                </a:lnTo>
                <a:lnTo>
                  <a:pt x="49911" y="532244"/>
                </a:lnTo>
                <a:lnTo>
                  <a:pt x="50038" y="532536"/>
                </a:lnTo>
                <a:lnTo>
                  <a:pt x="50800" y="534301"/>
                </a:lnTo>
                <a:lnTo>
                  <a:pt x="51943" y="536930"/>
                </a:lnTo>
                <a:lnTo>
                  <a:pt x="52070" y="537222"/>
                </a:lnTo>
                <a:lnTo>
                  <a:pt x="52324" y="537806"/>
                </a:lnTo>
                <a:lnTo>
                  <a:pt x="52451" y="539521"/>
                </a:lnTo>
                <a:lnTo>
                  <a:pt x="53594" y="540664"/>
                </a:lnTo>
                <a:lnTo>
                  <a:pt x="54356" y="541362"/>
                </a:lnTo>
                <a:lnTo>
                  <a:pt x="54864" y="541820"/>
                </a:lnTo>
                <a:lnTo>
                  <a:pt x="55245" y="542188"/>
                </a:lnTo>
                <a:lnTo>
                  <a:pt x="57150" y="543991"/>
                </a:lnTo>
                <a:lnTo>
                  <a:pt x="57404" y="545820"/>
                </a:lnTo>
                <a:lnTo>
                  <a:pt x="57658" y="546176"/>
                </a:lnTo>
                <a:lnTo>
                  <a:pt x="58293" y="546849"/>
                </a:lnTo>
                <a:lnTo>
                  <a:pt x="61849" y="550684"/>
                </a:lnTo>
                <a:lnTo>
                  <a:pt x="62230" y="551103"/>
                </a:lnTo>
                <a:lnTo>
                  <a:pt x="62738" y="551256"/>
                </a:lnTo>
                <a:lnTo>
                  <a:pt x="62992" y="551332"/>
                </a:lnTo>
                <a:lnTo>
                  <a:pt x="63627" y="549948"/>
                </a:lnTo>
                <a:lnTo>
                  <a:pt x="64135" y="550379"/>
                </a:lnTo>
                <a:lnTo>
                  <a:pt x="65659" y="551675"/>
                </a:lnTo>
                <a:lnTo>
                  <a:pt x="65151" y="553389"/>
                </a:lnTo>
                <a:lnTo>
                  <a:pt x="65659" y="553656"/>
                </a:lnTo>
                <a:lnTo>
                  <a:pt x="66548" y="554139"/>
                </a:lnTo>
                <a:lnTo>
                  <a:pt x="67183" y="554469"/>
                </a:lnTo>
                <a:lnTo>
                  <a:pt x="67310" y="554532"/>
                </a:lnTo>
                <a:lnTo>
                  <a:pt x="66929" y="554647"/>
                </a:lnTo>
                <a:lnTo>
                  <a:pt x="66802" y="555117"/>
                </a:lnTo>
                <a:lnTo>
                  <a:pt x="67310" y="554824"/>
                </a:lnTo>
                <a:lnTo>
                  <a:pt x="67564" y="554672"/>
                </a:lnTo>
                <a:lnTo>
                  <a:pt x="67818" y="554532"/>
                </a:lnTo>
                <a:lnTo>
                  <a:pt x="68580" y="554088"/>
                </a:lnTo>
                <a:lnTo>
                  <a:pt x="68580" y="554761"/>
                </a:lnTo>
                <a:lnTo>
                  <a:pt x="69494" y="553834"/>
                </a:lnTo>
                <a:lnTo>
                  <a:pt x="68199" y="558431"/>
                </a:lnTo>
                <a:lnTo>
                  <a:pt x="68072" y="558546"/>
                </a:lnTo>
                <a:lnTo>
                  <a:pt x="68351" y="558520"/>
                </a:lnTo>
                <a:lnTo>
                  <a:pt x="68580" y="557974"/>
                </a:lnTo>
                <a:lnTo>
                  <a:pt x="69850" y="558088"/>
                </a:lnTo>
                <a:lnTo>
                  <a:pt x="70104" y="558317"/>
                </a:lnTo>
                <a:lnTo>
                  <a:pt x="69596" y="558774"/>
                </a:lnTo>
                <a:lnTo>
                  <a:pt x="70231" y="559447"/>
                </a:lnTo>
                <a:lnTo>
                  <a:pt x="70358" y="559587"/>
                </a:lnTo>
                <a:lnTo>
                  <a:pt x="69850" y="560387"/>
                </a:lnTo>
                <a:lnTo>
                  <a:pt x="70358" y="560387"/>
                </a:lnTo>
                <a:lnTo>
                  <a:pt x="71882" y="559231"/>
                </a:lnTo>
                <a:lnTo>
                  <a:pt x="71501" y="560616"/>
                </a:lnTo>
                <a:lnTo>
                  <a:pt x="71882" y="560222"/>
                </a:lnTo>
                <a:lnTo>
                  <a:pt x="72517" y="559587"/>
                </a:lnTo>
                <a:lnTo>
                  <a:pt x="72517" y="560374"/>
                </a:lnTo>
                <a:lnTo>
                  <a:pt x="72301" y="560730"/>
                </a:lnTo>
                <a:lnTo>
                  <a:pt x="72301" y="561073"/>
                </a:lnTo>
                <a:lnTo>
                  <a:pt x="72415" y="560844"/>
                </a:lnTo>
                <a:lnTo>
                  <a:pt x="72644" y="560501"/>
                </a:lnTo>
                <a:lnTo>
                  <a:pt x="72758" y="560324"/>
                </a:lnTo>
                <a:lnTo>
                  <a:pt x="72644" y="560730"/>
                </a:lnTo>
                <a:lnTo>
                  <a:pt x="72898" y="560959"/>
                </a:lnTo>
                <a:lnTo>
                  <a:pt x="73152" y="561187"/>
                </a:lnTo>
                <a:lnTo>
                  <a:pt x="73914" y="561873"/>
                </a:lnTo>
                <a:lnTo>
                  <a:pt x="74676" y="561644"/>
                </a:lnTo>
                <a:lnTo>
                  <a:pt x="75438" y="559422"/>
                </a:lnTo>
                <a:lnTo>
                  <a:pt x="75819" y="558317"/>
                </a:lnTo>
                <a:lnTo>
                  <a:pt x="76073" y="557898"/>
                </a:lnTo>
                <a:lnTo>
                  <a:pt x="76581" y="557060"/>
                </a:lnTo>
                <a:lnTo>
                  <a:pt x="76708" y="557974"/>
                </a:lnTo>
                <a:lnTo>
                  <a:pt x="76835" y="557174"/>
                </a:lnTo>
                <a:lnTo>
                  <a:pt x="77216" y="556831"/>
                </a:lnTo>
                <a:lnTo>
                  <a:pt x="76835" y="556945"/>
                </a:lnTo>
                <a:lnTo>
                  <a:pt x="76835" y="556374"/>
                </a:lnTo>
                <a:lnTo>
                  <a:pt x="76962" y="556298"/>
                </a:lnTo>
                <a:lnTo>
                  <a:pt x="77597" y="555917"/>
                </a:lnTo>
                <a:lnTo>
                  <a:pt x="77724" y="555574"/>
                </a:lnTo>
                <a:lnTo>
                  <a:pt x="77597" y="555688"/>
                </a:lnTo>
                <a:lnTo>
                  <a:pt x="77343" y="555802"/>
                </a:lnTo>
                <a:lnTo>
                  <a:pt x="77089" y="555802"/>
                </a:lnTo>
                <a:lnTo>
                  <a:pt x="76835" y="555688"/>
                </a:lnTo>
                <a:lnTo>
                  <a:pt x="76708" y="555345"/>
                </a:lnTo>
                <a:lnTo>
                  <a:pt x="76708" y="555117"/>
                </a:lnTo>
                <a:lnTo>
                  <a:pt x="77343" y="554761"/>
                </a:lnTo>
                <a:lnTo>
                  <a:pt x="76073" y="555231"/>
                </a:lnTo>
                <a:lnTo>
                  <a:pt x="77470" y="552221"/>
                </a:lnTo>
                <a:lnTo>
                  <a:pt x="77724" y="551675"/>
                </a:lnTo>
                <a:lnTo>
                  <a:pt x="77470" y="551218"/>
                </a:lnTo>
                <a:lnTo>
                  <a:pt x="77851" y="550291"/>
                </a:lnTo>
                <a:lnTo>
                  <a:pt x="76581" y="550418"/>
                </a:lnTo>
                <a:lnTo>
                  <a:pt x="76581" y="549719"/>
                </a:lnTo>
                <a:lnTo>
                  <a:pt x="76327" y="548805"/>
                </a:lnTo>
                <a:lnTo>
                  <a:pt x="76581" y="548805"/>
                </a:lnTo>
                <a:lnTo>
                  <a:pt x="77216" y="548805"/>
                </a:lnTo>
                <a:lnTo>
                  <a:pt x="77470" y="548005"/>
                </a:lnTo>
                <a:lnTo>
                  <a:pt x="77470" y="547319"/>
                </a:lnTo>
                <a:lnTo>
                  <a:pt x="77724" y="546862"/>
                </a:lnTo>
                <a:lnTo>
                  <a:pt x="77470" y="546290"/>
                </a:lnTo>
                <a:lnTo>
                  <a:pt x="77609" y="545680"/>
                </a:lnTo>
                <a:lnTo>
                  <a:pt x="83058" y="540207"/>
                </a:lnTo>
                <a:lnTo>
                  <a:pt x="86106" y="537159"/>
                </a:lnTo>
                <a:lnTo>
                  <a:pt x="89281" y="533984"/>
                </a:lnTo>
                <a:lnTo>
                  <a:pt x="94742" y="528523"/>
                </a:lnTo>
                <a:lnTo>
                  <a:pt x="95758" y="527367"/>
                </a:lnTo>
                <a:lnTo>
                  <a:pt x="93472" y="528929"/>
                </a:lnTo>
                <a:lnTo>
                  <a:pt x="91059" y="530606"/>
                </a:lnTo>
                <a:lnTo>
                  <a:pt x="89281" y="531723"/>
                </a:lnTo>
                <a:lnTo>
                  <a:pt x="91694" y="529336"/>
                </a:lnTo>
                <a:lnTo>
                  <a:pt x="94107" y="526796"/>
                </a:lnTo>
                <a:lnTo>
                  <a:pt x="94996" y="525945"/>
                </a:lnTo>
                <a:lnTo>
                  <a:pt x="100584" y="520915"/>
                </a:lnTo>
                <a:lnTo>
                  <a:pt x="102489" y="519239"/>
                </a:lnTo>
                <a:lnTo>
                  <a:pt x="103632" y="518439"/>
                </a:lnTo>
                <a:lnTo>
                  <a:pt x="104521" y="517512"/>
                </a:lnTo>
                <a:lnTo>
                  <a:pt x="105918" y="516356"/>
                </a:lnTo>
                <a:lnTo>
                  <a:pt x="106807" y="515683"/>
                </a:lnTo>
                <a:lnTo>
                  <a:pt x="107442" y="515112"/>
                </a:lnTo>
                <a:lnTo>
                  <a:pt x="112903" y="510908"/>
                </a:lnTo>
                <a:lnTo>
                  <a:pt x="114300" y="509841"/>
                </a:lnTo>
                <a:lnTo>
                  <a:pt x="117856" y="507263"/>
                </a:lnTo>
                <a:lnTo>
                  <a:pt x="118110" y="507085"/>
                </a:lnTo>
                <a:lnTo>
                  <a:pt x="122809" y="503186"/>
                </a:lnTo>
                <a:lnTo>
                  <a:pt x="122428" y="503758"/>
                </a:lnTo>
                <a:lnTo>
                  <a:pt x="122809" y="503618"/>
                </a:lnTo>
                <a:lnTo>
                  <a:pt x="123317" y="503415"/>
                </a:lnTo>
                <a:lnTo>
                  <a:pt x="123317" y="502386"/>
                </a:lnTo>
                <a:lnTo>
                  <a:pt x="126873" y="499630"/>
                </a:lnTo>
                <a:lnTo>
                  <a:pt x="141605" y="492417"/>
                </a:lnTo>
                <a:lnTo>
                  <a:pt x="141732" y="492531"/>
                </a:lnTo>
                <a:lnTo>
                  <a:pt x="142240" y="492252"/>
                </a:lnTo>
                <a:lnTo>
                  <a:pt x="142367" y="492188"/>
                </a:lnTo>
                <a:lnTo>
                  <a:pt x="142240" y="491959"/>
                </a:lnTo>
                <a:lnTo>
                  <a:pt x="143510" y="491502"/>
                </a:lnTo>
                <a:lnTo>
                  <a:pt x="141097" y="492188"/>
                </a:lnTo>
                <a:lnTo>
                  <a:pt x="140208" y="492531"/>
                </a:lnTo>
                <a:lnTo>
                  <a:pt x="141732" y="491159"/>
                </a:lnTo>
                <a:lnTo>
                  <a:pt x="143002" y="489661"/>
                </a:lnTo>
                <a:lnTo>
                  <a:pt x="145288" y="488289"/>
                </a:lnTo>
                <a:lnTo>
                  <a:pt x="146177" y="488289"/>
                </a:lnTo>
                <a:lnTo>
                  <a:pt x="146431" y="488315"/>
                </a:lnTo>
                <a:lnTo>
                  <a:pt x="147574" y="487565"/>
                </a:lnTo>
                <a:lnTo>
                  <a:pt x="150241" y="486029"/>
                </a:lnTo>
                <a:lnTo>
                  <a:pt x="151765" y="485051"/>
                </a:lnTo>
                <a:lnTo>
                  <a:pt x="152019" y="484949"/>
                </a:lnTo>
                <a:lnTo>
                  <a:pt x="154051" y="484746"/>
                </a:lnTo>
                <a:lnTo>
                  <a:pt x="154178" y="484733"/>
                </a:lnTo>
                <a:lnTo>
                  <a:pt x="155702" y="483362"/>
                </a:lnTo>
                <a:lnTo>
                  <a:pt x="154051" y="482104"/>
                </a:lnTo>
                <a:lnTo>
                  <a:pt x="154813" y="481876"/>
                </a:lnTo>
                <a:lnTo>
                  <a:pt x="156972" y="481215"/>
                </a:lnTo>
                <a:lnTo>
                  <a:pt x="159385" y="480491"/>
                </a:lnTo>
                <a:lnTo>
                  <a:pt x="156972" y="480263"/>
                </a:lnTo>
                <a:lnTo>
                  <a:pt x="160528" y="478891"/>
                </a:lnTo>
                <a:lnTo>
                  <a:pt x="161417" y="478548"/>
                </a:lnTo>
                <a:lnTo>
                  <a:pt x="160528" y="478320"/>
                </a:lnTo>
                <a:lnTo>
                  <a:pt x="162052" y="478205"/>
                </a:lnTo>
                <a:lnTo>
                  <a:pt x="164719" y="476592"/>
                </a:lnTo>
                <a:lnTo>
                  <a:pt x="170180" y="473621"/>
                </a:lnTo>
                <a:lnTo>
                  <a:pt x="171196" y="472351"/>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3" name="Google Shape;313;p12"/>
          <p:cNvSpPr txBox="1"/>
          <p:nvPr/>
        </p:nvSpPr>
        <p:spPr>
          <a:xfrm>
            <a:off x="1226406" y="4622037"/>
            <a:ext cx="2842260" cy="1778000"/>
          </a:xfrm>
          <a:prstGeom prst="rect">
            <a:avLst/>
          </a:prstGeom>
          <a:noFill/>
          <a:ln>
            <a:noFill/>
          </a:ln>
        </p:spPr>
        <p:txBody>
          <a:bodyPr spcFirstLastPara="1" wrap="square" lIns="0" tIns="12700" rIns="0" bIns="0" anchor="t" anchorCtr="0">
            <a:spAutoFit/>
          </a:bodyPr>
          <a:lstStyle/>
          <a:p>
            <a:pPr marL="12065" marR="5080" lvl="0" indent="0" algn="ctr" rtl="0">
              <a:lnSpc>
                <a:spcPct val="114999"/>
              </a:lnSpc>
              <a:spcBef>
                <a:spcPts val="0"/>
              </a:spcBef>
              <a:spcAft>
                <a:spcPts val="0"/>
              </a:spcAft>
              <a:buNone/>
            </a:pPr>
            <a:r>
              <a:rPr lang="ca-ES" sz="2500">
                <a:latin typeface="Century Gothic"/>
                <a:ea typeface="Century Gothic"/>
                <a:cs typeface="Century Gothic"/>
                <a:sym typeface="Century Gothic"/>
              </a:rPr>
              <a:t>Primer contacte entre la psicòloga i la persona via telefònica</a:t>
            </a:r>
            <a:endParaRPr sz="2500">
              <a:latin typeface="Century Gothic"/>
              <a:ea typeface="Century Gothic"/>
              <a:cs typeface="Century Gothic"/>
              <a:sym typeface="Century Gothic"/>
            </a:endParaRPr>
          </a:p>
        </p:txBody>
      </p:sp>
      <p:sp>
        <p:nvSpPr>
          <p:cNvPr id="314" name="Google Shape;314;p12"/>
          <p:cNvSpPr/>
          <p:nvPr/>
        </p:nvSpPr>
        <p:spPr>
          <a:xfrm>
            <a:off x="3982170" y="5959179"/>
            <a:ext cx="1015365" cy="1015365"/>
          </a:xfrm>
          <a:custGeom>
            <a:avLst/>
            <a:gdLst/>
            <a:ahLst/>
            <a:cxnLst/>
            <a:rect l="l" t="t" r="r" b="b"/>
            <a:pathLst>
              <a:path w="1015364" h="1015365" extrusionOk="0">
                <a:moveTo>
                  <a:pt x="507616" y="1015248"/>
                </a:moveTo>
                <a:lnTo>
                  <a:pt x="458730" y="1012924"/>
                </a:lnTo>
                <a:lnTo>
                  <a:pt x="411158" y="1006094"/>
                </a:lnTo>
                <a:lnTo>
                  <a:pt x="365114" y="994972"/>
                </a:lnTo>
                <a:lnTo>
                  <a:pt x="320810" y="979769"/>
                </a:lnTo>
                <a:lnTo>
                  <a:pt x="278459" y="960699"/>
                </a:lnTo>
                <a:lnTo>
                  <a:pt x="238273" y="937974"/>
                </a:lnTo>
                <a:lnTo>
                  <a:pt x="200465" y="911807"/>
                </a:lnTo>
                <a:lnTo>
                  <a:pt x="165249" y="882411"/>
                </a:lnTo>
                <a:lnTo>
                  <a:pt x="132836" y="849998"/>
                </a:lnTo>
                <a:lnTo>
                  <a:pt x="103440" y="814782"/>
                </a:lnTo>
                <a:lnTo>
                  <a:pt x="77273" y="776974"/>
                </a:lnTo>
                <a:lnTo>
                  <a:pt x="54548" y="736789"/>
                </a:lnTo>
                <a:lnTo>
                  <a:pt x="35478" y="694437"/>
                </a:lnTo>
                <a:lnTo>
                  <a:pt x="20275" y="650133"/>
                </a:lnTo>
                <a:lnTo>
                  <a:pt x="9153" y="604089"/>
                </a:lnTo>
                <a:lnTo>
                  <a:pt x="2323" y="556517"/>
                </a:lnTo>
                <a:lnTo>
                  <a:pt x="0" y="507631"/>
                </a:lnTo>
                <a:lnTo>
                  <a:pt x="2323" y="458742"/>
                </a:lnTo>
                <a:lnTo>
                  <a:pt x="9153" y="411169"/>
                </a:lnTo>
                <a:lnTo>
                  <a:pt x="20275" y="365123"/>
                </a:lnTo>
                <a:lnTo>
                  <a:pt x="35478" y="320817"/>
                </a:lnTo>
                <a:lnTo>
                  <a:pt x="54548" y="278464"/>
                </a:lnTo>
                <a:lnTo>
                  <a:pt x="77273" y="238277"/>
                </a:lnTo>
                <a:lnTo>
                  <a:pt x="103440" y="200468"/>
                </a:lnTo>
                <a:lnTo>
                  <a:pt x="132836" y="165251"/>
                </a:lnTo>
                <a:lnTo>
                  <a:pt x="165249" y="132838"/>
                </a:lnTo>
                <a:lnTo>
                  <a:pt x="200465" y="103441"/>
                </a:lnTo>
                <a:lnTo>
                  <a:pt x="238273" y="77274"/>
                </a:lnTo>
                <a:lnTo>
                  <a:pt x="278459" y="54548"/>
                </a:lnTo>
                <a:lnTo>
                  <a:pt x="320810" y="35478"/>
                </a:lnTo>
                <a:lnTo>
                  <a:pt x="365114" y="20275"/>
                </a:lnTo>
                <a:lnTo>
                  <a:pt x="411158" y="9153"/>
                </a:lnTo>
                <a:lnTo>
                  <a:pt x="458730" y="2323"/>
                </a:lnTo>
                <a:lnTo>
                  <a:pt x="507616" y="0"/>
                </a:lnTo>
                <a:lnTo>
                  <a:pt x="556504" y="2323"/>
                </a:lnTo>
                <a:lnTo>
                  <a:pt x="604078" y="9153"/>
                </a:lnTo>
                <a:lnTo>
                  <a:pt x="650123" y="20275"/>
                </a:lnTo>
                <a:lnTo>
                  <a:pt x="694428" y="35478"/>
                </a:lnTo>
                <a:lnTo>
                  <a:pt x="736780" y="54548"/>
                </a:lnTo>
                <a:lnTo>
                  <a:pt x="776966" y="77274"/>
                </a:lnTo>
                <a:lnTo>
                  <a:pt x="814773" y="103441"/>
                </a:lnTo>
                <a:lnTo>
                  <a:pt x="849989" y="132838"/>
                </a:lnTo>
                <a:lnTo>
                  <a:pt x="882401" y="165251"/>
                </a:lnTo>
                <a:lnTo>
                  <a:pt x="911797" y="200468"/>
                </a:lnTo>
                <a:lnTo>
                  <a:pt x="924776" y="219223"/>
                </a:lnTo>
                <a:lnTo>
                  <a:pt x="263077" y="219223"/>
                </a:lnTo>
                <a:lnTo>
                  <a:pt x="236011" y="231188"/>
                </a:lnTo>
                <a:lnTo>
                  <a:pt x="214858" y="251252"/>
                </a:lnTo>
                <a:lnTo>
                  <a:pt x="191588" y="281458"/>
                </a:lnTo>
                <a:lnTo>
                  <a:pt x="177832" y="317226"/>
                </a:lnTo>
                <a:lnTo>
                  <a:pt x="172792" y="355585"/>
                </a:lnTo>
                <a:lnTo>
                  <a:pt x="175666" y="393564"/>
                </a:lnTo>
                <a:lnTo>
                  <a:pt x="185736" y="433209"/>
                </a:lnTo>
                <a:lnTo>
                  <a:pt x="210291" y="491857"/>
                </a:lnTo>
                <a:lnTo>
                  <a:pt x="235383" y="536473"/>
                </a:lnTo>
                <a:lnTo>
                  <a:pt x="264482" y="579396"/>
                </a:lnTo>
                <a:lnTo>
                  <a:pt x="296552" y="620081"/>
                </a:lnTo>
                <a:lnTo>
                  <a:pt x="330558" y="657987"/>
                </a:lnTo>
                <a:lnTo>
                  <a:pt x="366584" y="693967"/>
                </a:lnTo>
                <a:lnTo>
                  <a:pt x="405494" y="728168"/>
                </a:lnTo>
                <a:lnTo>
                  <a:pt x="446799" y="759525"/>
                </a:lnTo>
                <a:lnTo>
                  <a:pt x="490010" y="786972"/>
                </a:lnTo>
                <a:lnTo>
                  <a:pt x="534636" y="809446"/>
                </a:lnTo>
                <a:lnTo>
                  <a:pt x="573100" y="823350"/>
                </a:lnTo>
                <a:lnTo>
                  <a:pt x="624079" y="831693"/>
                </a:lnTo>
                <a:lnTo>
                  <a:pt x="897681" y="831693"/>
                </a:lnTo>
                <a:lnTo>
                  <a:pt x="882401" y="849998"/>
                </a:lnTo>
                <a:lnTo>
                  <a:pt x="849989" y="882411"/>
                </a:lnTo>
                <a:lnTo>
                  <a:pt x="814773" y="911807"/>
                </a:lnTo>
                <a:lnTo>
                  <a:pt x="776966" y="937974"/>
                </a:lnTo>
                <a:lnTo>
                  <a:pt x="736780" y="960699"/>
                </a:lnTo>
                <a:lnTo>
                  <a:pt x="694428" y="979769"/>
                </a:lnTo>
                <a:lnTo>
                  <a:pt x="650123" y="994972"/>
                </a:lnTo>
                <a:lnTo>
                  <a:pt x="604078" y="1006094"/>
                </a:lnTo>
                <a:lnTo>
                  <a:pt x="556504" y="1012924"/>
                </a:lnTo>
                <a:lnTo>
                  <a:pt x="507616" y="1015248"/>
                </a:lnTo>
                <a:close/>
              </a:path>
              <a:path w="1015364" h="1015365" extrusionOk="0">
                <a:moveTo>
                  <a:pt x="520976" y="644212"/>
                </a:moveTo>
                <a:lnTo>
                  <a:pt x="480331" y="635583"/>
                </a:lnTo>
                <a:lnTo>
                  <a:pt x="438042" y="602371"/>
                </a:lnTo>
                <a:lnTo>
                  <a:pt x="402865" y="566189"/>
                </a:lnTo>
                <a:lnTo>
                  <a:pt x="371972" y="528618"/>
                </a:lnTo>
                <a:lnTo>
                  <a:pt x="355024" y="489485"/>
                </a:lnTo>
                <a:lnTo>
                  <a:pt x="354501" y="468574"/>
                </a:lnTo>
                <a:lnTo>
                  <a:pt x="359634" y="447256"/>
                </a:lnTo>
                <a:lnTo>
                  <a:pt x="368352" y="431356"/>
                </a:lnTo>
                <a:lnTo>
                  <a:pt x="379614" y="416484"/>
                </a:lnTo>
                <a:lnTo>
                  <a:pt x="390034" y="401530"/>
                </a:lnTo>
                <a:lnTo>
                  <a:pt x="396225" y="385384"/>
                </a:lnTo>
                <a:lnTo>
                  <a:pt x="393255" y="354178"/>
                </a:lnTo>
                <a:lnTo>
                  <a:pt x="377882" y="323531"/>
                </a:lnTo>
                <a:lnTo>
                  <a:pt x="335124" y="271997"/>
                </a:lnTo>
                <a:lnTo>
                  <a:pt x="288414" y="227291"/>
                </a:lnTo>
                <a:lnTo>
                  <a:pt x="263077" y="219223"/>
                </a:lnTo>
                <a:lnTo>
                  <a:pt x="924776" y="219223"/>
                </a:lnTo>
                <a:lnTo>
                  <a:pt x="926537" y="221768"/>
                </a:lnTo>
                <a:lnTo>
                  <a:pt x="500116" y="221768"/>
                </a:lnTo>
                <a:lnTo>
                  <a:pt x="493283" y="222344"/>
                </a:lnTo>
                <a:lnTo>
                  <a:pt x="487398" y="225416"/>
                </a:lnTo>
                <a:lnTo>
                  <a:pt x="483087" y="230477"/>
                </a:lnTo>
                <a:lnTo>
                  <a:pt x="480974" y="237024"/>
                </a:lnTo>
                <a:lnTo>
                  <a:pt x="481567" y="243870"/>
                </a:lnTo>
                <a:lnTo>
                  <a:pt x="484631" y="249754"/>
                </a:lnTo>
                <a:lnTo>
                  <a:pt x="489677" y="254058"/>
                </a:lnTo>
                <a:lnTo>
                  <a:pt x="496215" y="256166"/>
                </a:lnTo>
                <a:lnTo>
                  <a:pt x="547611" y="266610"/>
                </a:lnTo>
                <a:lnTo>
                  <a:pt x="596084" y="285704"/>
                </a:lnTo>
                <a:lnTo>
                  <a:pt x="640509" y="312883"/>
                </a:lnTo>
                <a:lnTo>
                  <a:pt x="661511" y="331450"/>
                </a:lnTo>
                <a:lnTo>
                  <a:pt x="510746" y="331450"/>
                </a:lnTo>
                <a:lnTo>
                  <a:pt x="503872" y="332065"/>
                </a:lnTo>
                <a:lnTo>
                  <a:pt x="497986" y="335130"/>
                </a:lnTo>
                <a:lnTo>
                  <a:pt x="493691" y="340166"/>
                </a:lnTo>
                <a:lnTo>
                  <a:pt x="491589" y="346691"/>
                </a:lnTo>
                <a:lnTo>
                  <a:pt x="492190" y="353539"/>
                </a:lnTo>
                <a:lnTo>
                  <a:pt x="495257" y="359426"/>
                </a:lnTo>
                <a:lnTo>
                  <a:pt x="500300" y="363731"/>
                </a:lnTo>
                <a:lnTo>
                  <a:pt x="506830" y="365834"/>
                </a:lnTo>
                <a:lnTo>
                  <a:pt x="535046" y="371574"/>
                </a:lnTo>
                <a:lnTo>
                  <a:pt x="561652" y="382058"/>
                </a:lnTo>
                <a:lnTo>
                  <a:pt x="607561" y="416018"/>
                </a:lnTo>
                <a:lnTo>
                  <a:pt x="639011" y="463677"/>
                </a:lnTo>
                <a:lnTo>
                  <a:pt x="652271" y="519274"/>
                </a:lnTo>
                <a:lnTo>
                  <a:pt x="652800" y="528467"/>
                </a:lnTo>
                <a:lnTo>
                  <a:pt x="660436" y="535543"/>
                </a:lnTo>
                <a:lnTo>
                  <a:pt x="761199" y="535543"/>
                </a:lnTo>
                <a:lnTo>
                  <a:pt x="761271" y="536473"/>
                </a:lnTo>
                <a:lnTo>
                  <a:pt x="761772" y="544933"/>
                </a:lnTo>
                <a:lnTo>
                  <a:pt x="769393" y="552024"/>
                </a:lnTo>
                <a:lnTo>
                  <a:pt x="1013122" y="552024"/>
                </a:lnTo>
                <a:lnTo>
                  <a:pt x="1012909" y="556517"/>
                </a:lnTo>
                <a:lnTo>
                  <a:pt x="1006080" y="604089"/>
                </a:lnTo>
                <a:lnTo>
                  <a:pt x="1005380" y="606986"/>
                </a:lnTo>
                <a:lnTo>
                  <a:pt x="606275" y="606986"/>
                </a:lnTo>
                <a:lnTo>
                  <a:pt x="589819" y="612313"/>
                </a:lnTo>
                <a:lnTo>
                  <a:pt x="574330" y="621919"/>
                </a:lnTo>
                <a:lnTo>
                  <a:pt x="558881" y="632368"/>
                </a:lnTo>
                <a:lnTo>
                  <a:pt x="542544" y="640220"/>
                </a:lnTo>
                <a:lnTo>
                  <a:pt x="520976" y="644212"/>
                </a:lnTo>
                <a:close/>
              </a:path>
              <a:path w="1015364" h="1015365" extrusionOk="0">
                <a:moveTo>
                  <a:pt x="1013122" y="552024"/>
                </a:moveTo>
                <a:lnTo>
                  <a:pt x="779175" y="552024"/>
                </a:lnTo>
                <a:lnTo>
                  <a:pt x="789064" y="551434"/>
                </a:lnTo>
                <a:lnTo>
                  <a:pt x="796337" y="543239"/>
                </a:lnTo>
                <a:lnTo>
                  <a:pt x="789723" y="487216"/>
                </a:lnTo>
                <a:lnTo>
                  <a:pt x="777320" y="442322"/>
                </a:lnTo>
                <a:lnTo>
                  <a:pt x="758854" y="399676"/>
                </a:lnTo>
                <a:lnTo>
                  <a:pt x="734611" y="359939"/>
                </a:lnTo>
                <a:lnTo>
                  <a:pt x="704875" y="323769"/>
                </a:lnTo>
                <a:lnTo>
                  <a:pt x="670346" y="292143"/>
                </a:lnTo>
                <a:lnTo>
                  <a:pt x="631964" y="265808"/>
                </a:lnTo>
                <a:lnTo>
                  <a:pt x="590370" y="245087"/>
                </a:lnTo>
                <a:lnTo>
                  <a:pt x="546206" y="230300"/>
                </a:lnTo>
                <a:lnTo>
                  <a:pt x="500116" y="221768"/>
                </a:lnTo>
                <a:lnTo>
                  <a:pt x="926537" y="221768"/>
                </a:lnTo>
                <a:lnTo>
                  <a:pt x="960687" y="278464"/>
                </a:lnTo>
                <a:lnTo>
                  <a:pt x="979756" y="320817"/>
                </a:lnTo>
                <a:lnTo>
                  <a:pt x="994958" y="365123"/>
                </a:lnTo>
                <a:lnTo>
                  <a:pt x="1006080" y="411169"/>
                </a:lnTo>
                <a:lnTo>
                  <a:pt x="1012909" y="458742"/>
                </a:lnTo>
                <a:lnTo>
                  <a:pt x="1015232" y="507631"/>
                </a:lnTo>
                <a:lnTo>
                  <a:pt x="1013122" y="552024"/>
                </a:lnTo>
                <a:close/>
              </a:path>
              <a:path w="1015364" h="1015365" extrusionOk="0">
                <a:moveTo>
                  <a:pt x="761199" y="535543"/>
                </a:moveTo>
                <a:lnTo>
                  <a:pt x="670219" y="535543"/>
                </a:lnTo>
                <a:lnTo>
                  <a:pt x="680108" y="534953"/>
                </a:lnTo>
                <a:lnTo>
                  <a:pt x="687380" y="526758"/>
                </a:lnTo>
                <a:lnTo>
                  <a:pt x="681714" y="482749"/>
                </a:lnTo>
                <a:lnTo>
                  <a:pt x="654308" y="419476"/>
                </a:lnTo>
                <a:lnTo>
                  <a:pt x="606605" y="369143"/>
                </a:lnTo>
                <a:lnTo>
                  <a:pt x="544888" y="338393"/>
                </a:lnTo>
                <a:lnTo>
                  <a:pt x="510746" y="331450"/>
                </a:lnTo>
                <a:lnTo>
                  <a:pt x="661511" y="331450"/>
                </a:lnTo>
                <a:lnTo>
                  <a:pt x="679760" y="347583"/>
                </a:lnTo>
                <a:lnTo>
                  <a:pt x="712304" y="388633"/>
                </a:lnTo>
                <a:lnTo>
                  <a:pt x="737067" y="434443"/>
                </a:lnTo>
                <a:lnTo>
                  <a:pt x="753544" y="483863"/>
                </a:lnTo>
                <a:lnTo>
                  <a:pt x="761199" y="535543"/>
                </a:lnTo>
                <a:close/>
              </a:path>
              <a:path w="1015364" h="1015365" extrusionOk="0">
                <a:moveTo>
                  <a:pt x="897681" y="831693"/>
                </a:moveTo>
                <a:lnTo>
                  <a:pt x="624079" y="831693"/>
                </a:lnTo>
                <a:lnTo>
                  <a:pt x="662657" y="828713"/>
                </a:lnTo>
                <a:lnTo>
                  <a:pt x="699112" y="816893"/>
                </a:lnTo>
                <a:lnTo>
                  <a:pt x="730518" y="795278"/>
                </a:lnTo>
                <a:lnTo>
                  <a:pt x="751672" y="775229"/>
                </a:lnTo>
                <a:lnTo>
                  <a:pt x="765073" y="748839"/>
                </a:lnTo>
                <a:lnTo>
                  <a:pt x="758372" y="723110"/>
                </a:lnTo>
                <a:lnTo>
                  <a:pt x="716230" y="674075"/>
                </a:lnTo>
                <a:lnTo>
                  <a:pt x="667059" y="628618"/>
                </a:lnTo>
                <a:lnTo>
                  <a:pt x="606275" y="606986"/>
                </a:lnTo>
                <a:lnTo>
                  <a:pt x="1005380" y="606986"/>
                </a:lnTo>
                <a:lnTo>
                  <a:pt x="994958" y="650133"/>
                </a:lnTo>
                <a:lnTo>
                  <a:pt x="979756" y="694437"/>
                </a:lnTo>
                <a:lnTo>
                  <a:pt x="960687" y="736789"/>
                </a:lnTo>
                <a:lnTo>
                  <a:pt x="937963" y="776974"/>
                </a:lnTo>
                <a:lnTo>
                  <a:pt x="911797" y="814782"/>
                </a:lnTo>
                <a:lnTo>
                  <a:pt x="897681" y="831693"/>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5" name="Google Shape;315;p12"/>
          <p:cNvSpPr/>
          <p:nvPr/>
        </p:nvSpPr>
        <p:spPr>
          <a:xfrm>
            <a:off x="6964743" y="6285801"/>
            <a:ext cx="171450" cy="561975"/>
          </a:xfrm>
          <a:custGeom>
            <a:avLst/>
            <a:gdLst/>
            <a:ahLst/>
            <a:cxnLst/>
            <a:rect l="l" t="t" r="r" b="b"/>
            <a:pathLst>
              <a:path w="171450" h="561975" extrusionOk="0">
                <a:moveTo>
                  <a:pt x="10528" y="472478"/>
                </a:moveTo>
                <a:close/>
              </a:path>
              <a:path w="171450" h="561975" extrusionOk="0">
                <a:moveTo>
                  <a:pt x="11811" y="475564"/>
                </a:moveTo>
                <a:close/>
              </a:path>
              <a:path w="171450" h="561975" extrusionOk="0">
                <a:moveTo>
                  <a:pt x="13081" y="474421"/>
                </a:moveTo>
                <a:lnTo>
                  <a:pt x="12852" y="474535"/>
                </a:lnTo>
                <a:lnTo>
                  <a:pt x="12725" y="474764"/>
                </a:lnTo>
                <a:lnTo>
                  <a:pt x="13081" y="474421"/>
                </a:lnTo>
                <a:close/>
              </a:path>
              <a:path w="171450" h="561975" extrusionOk="0">
                <a:moveTo>
                  <a:pt x="15748" y="477520"/>
                </a:moveTo>
                <a:lnTo>
                  <a:pt x="15621" y="477291"/>
                </a:lnTo>
                <a:lnTo>
                  <a:pt x="15570" y="477431"/>
                </a:lnTo>
                <a:lnTo>
                  <a:pt x="15748" y="477520"/>
                </a:lnTo>
                <a:close/>
              </a:path>
              <a:path w="171450" h="561975" extrusionOk="0">
                <a:moveTo>
                  <a:pt x="26606" y="484505"/>
                </a:moveTo>
                <a:close/>
              </a:path>
              <a:path w="171450" h="561975" extrusionOk="0">
                <a:moveTo>
                  <a:pt x="26847" y="484390"/>
                </a:moveTo>
                <a:lnTo>
                  <a:pt x="26720" y="484619"/>
                </a:lnTo>
                <a:lnTo>
                  <a:pt x="26847" y="484619"/>
                </a:lnTo>
                <a:lnTo>
                  <a:pt x="26847" y="484390"/>
                </a:lnTo>
                <a:close/>
              </a:path>
              <a:path w="171450" h="561975" extrusionOk="0">
                <a:moveTo>
                  <a:pt x="26962" y="484847"/>
                </a:moveTo>
                <a:lnTo>
                  <a:pt x="26720" y="484619"/>
                </a:lnTo>
                <a:lnTo>
                  <a:pt x="26492" y="484619"/>
                </a:lnTo>
                <a:lnTo>
                  <a:pt x="26377" y="484962"/>
                </a:lnTo>
                <a:lnTo>
                  <a:pt x="26720" y="485076"/>
                </a:lnTo>
                <a:lnTo>
                  <a:pt x="26962" y="484847"/>
                </a:lnTo>
                <a:close/>
              </a:path>
              <a:path w="171450" h="561975" extrusionOk="0">
                <a:moveTo>
                  <a:pt x="35636" y="491159"/>
                </a:moveTo>
                <a:close/>
              </a:path>
              <a:path w="171450" h="561975" extrusionOk="0">
                <a:moveTo>
                  <a:pt x="63284" y="517410"/>
                </a:moveTo>
                <a:lnTo>
                  <a:pt x="62928" y="517525"/>
                </a:lnTo>
                <a:lnTo>
                  <a:pt x="62699" y="517639"/>
                </a:lnTo>
                <a:lnTo>
                  <a:pt x="63284" y="517410"/>
                </a:lnTo>
                <a:close/>
              </a:path>
              <a:path w="171450" h="561975" extrusionOk="0">
                <a:moveTo>
                  <a:pt x="63512" y="517283"/>
                </a:moveTo>
                <a:lnTo>
                  <a:pt x="63284" y="517410"/>
                </a:lnTo>
                <a:lnTo>
                  <a:pt x="63512" y="517283"/>
                </a:lnTo>
                <a:close/>
              </a:path>
              <a:path w="171450" h="561975" extrusionOk="0">
                <a:moveTo>
                  <a:pt x="63881" y="518782"/>
                </a:moveTo>
                <a:lnTo>
                  <a:pt x="62649" y="519188"/>
                </a:lnTo>
                <a:lnTo>
                  <a:pt x="62992" y="519137"/>
                </a:lnTo>
                <a:lnTo>
                  <a:pt x="63881" y="518782"/>
                </a:lnTo>
                <a:close/>
              </a:path>
              <a:path w="171450" h="561975" extrusionOk="0">
                <a:moveTo>
                  <a:pt x="65709" y="523138"/>
                </a:moveTo>
                <a:lnTo>
                  <a:pt x="65481" y="523252"/>
                </a:lnTo>
                <a:lnTo>
                  <a:pt x="65709" y="523138"/>
                </a:lnTo>
                <a:close/>
              </a:path>
              <a:path w="171450" h="561975" extrusionOk="0">
                <a:moveTo>
                  <a:pt x="68453" y="558431"/>
                </a:moveTo>
                <a:lnTo>
                  <a:pt x="68199" y="558901"/>
                </a:lnTo>
                <a:lnTo>
                  <a:pt x="68453" y="558431"/>
                </a:lnTo>
                <a:close/>
              </a:path>
              <a:path w="171450" h="561975" extrusionOk="0">
                <a:moveTo>
                  <a:pt x="68719" y="527837"/>
                </a:moveTo>
                <a:lnTo>
                  <a:pt x="68364" y="528066"/>
                </a:lnTo>
                <a:lnTo>
                  <a:pt x="68719" y="527837"/>
                </a:lnTo>
                <a:close/>
              </a:path>
              <a:path w="171450" h="561975" extrusionOk="0">
                <a:moveTo>
                  <a:pt x="69634" y="558558"/>
                </a:moveTo>
                <a:lnTo>
                  <a:pt x="69291" y="558787"/>
                </a:lnTo>
                <a:lnTo>
                  <a:pt x="69634" y="558558"/>
                </a:lnTo>
                <a:close/>
              </a:path>
              <a:path w="171450" h="561975" extrusionOk="0">
                <a:moveTo>
                  <a:pt x="77622" y="556488"/>
                </a:moveTo>
                <a:lnTo>
                  <a:pt x="77393" y="556488"/>
                </a:lnTo>
                <a:lnTo>
                  <a:pt x="77622" y="556488"/>
                </a:lnTo>
                <a:close/>
              </a:path>
              <a:path w="171450" h="561975" extrusionOk="0">
                <a:moveTo>
                  <a:pt x="77622" y="555574"/>
                </a:moveTo>
                <a:lnTo>
                  <a:pt x="77444" y="555637"/>
                </a:lnTo>
                <a:lnTo>
                  <a:pt x="77622" y="555574"/>
                </a:lnTo>
                <a:close/>
              </a:path>
              <a:path w="171450" h="561975" extrusionOk="0">
                <a:moveTo>
                  <a:pt x="78193" y="546976"/>
                </a:moveTo>
                <a:lnTo>
                  <a:pt x="78079" y="546519"/>
                </a:lnTo>
                <a:lnTo>
                  <a:pt x="77851" y="546747"/>
                </a:lnTo>
                <a:lnTo>
                  <a:pt x="78079" y="546976"/>
                </a:lnTo>
                <a:close/>
              </a:path>
              <a:path w="171450" h="561975" extrusionOk="0">
                <a:moveTo>
                  <a:pt x="82359" y="318084"/>
                </a:moveTo>
                <a:lnTo>
                  <a:pt x="82359" y="318312"/>
                </a:lnTo>
                <a:lnTo>
                  <a:pt x="82359" y="318084"/>
                </a:lnTo>
                <a:close/>
              </a:path>
              <a:path w="171450" h="561975" extrusionOk="0">
                <a:moveTo>
                  <a:pt x="82804" y="318427"/>
                </a:moveTo>
                <a:lnTo>
                  <a:pt x="82550" y="318312"/>
                </a:lnTo>
                <a:lnTo>
                  <a:pt x="82804" y="320027"/>
                </a:lnTo>
                <a:lnTo>
                  <a:pt x="82804" y="318427"/>
                </a:lnTo>
                <a:close/>
              </a:path>
              <a:path w="171450" h="561975" extrusionOk="0">
                <a:moveTo>
                  <a:pt x="87337" y="511898"/>
                </a:moveTo>
                <a:lnTo>
                  <a:pt x="86525" y="513626"/>
                </a:lnTo>
                <a:lnTo>
                  <a:pt x="86525" y="513854"/>
                </a:lnTo>
                <a:lnTo>
                  <a:pt x="87337" y="511898"/>
                </a:lnTo>
                <a:close/>
              </a:path>
              <a:path w="171450" h="561975" extrusionOk="0">
                <a:moveTo>
                  <a:pt x="89535" y="498716"/>
                </a:moveTo>
                <a:close/>
              </a:path>
              <a:path w="171450" h="561975" extrusionOk="0">
                <a:moveTo>
                  <a:pt x="92583" y="484162"/>
                </a:moveTo>
                <a:lnTo>
                  <a:pt x="92202" y="482333"/>
                </a:lnTo>
                <a:lnTo>
                  <a:pt x="92011" y="482701"/>
                </a:lnTo>
                <a:lnTo>
                  <a:pt x="92583" y="484162"/>
                </a:lnTo>
                <a:close/>
              </a:path>
              <a:path w="171450" h="561975" extrusionOk="0">
                <a:moveTo>
                  <a:pt x="98679" y="400265"/>
                </a:moveTo>
                <a:lnTo>
                  <a:pt x="98602" y="399542"/>
                </a:lnTo>
                <a:lnTo>
                  <a:pt x="98679" y="400265"/>
                </a:lnTo>
                <a:close/>
              </a:path>
              <a:path w="171450" h="561975" extrusionOk="0">
                <a:moveTo>
                  <a:pt x="99314" y="351891"/>
                </a:moveTo>
                <a:lnTo>
                  <a:pt x="97561" y="353187"/>
                </a:lnTo>
                <a:lnTo>
                  <a:pt x="98425" y="354076"/>
                </a:lnTo>
                <a:lnTo>
                  <a:pt x="99314" y="351891"/>
                </a:lnTo>
                <a:close/>
              </a:path>
              <a:path w="171450" h="561975" extrusionOk="0">
                <a:moveTo>
                  <a:pt x="99949" y="315328"/>
                </a:moveTo>
                <a:lnTo>
                  <a:pt x="99834" y="315556"/>
                </a:lnTo>
                <a:lnTo>
                  <a:pt x="99949" y="315785"/>
                </a:lnTo>
                <a:lnTo>
                  <a:pt x="99949" y="315328"/>
                </a:lnTo>
                <a:close/>
              </a:path>
              <a:path w="171450" h="561975" extrusionOk="0">
                <a:moveTo>
                  <a:pt x="100203" y="502729"/>
                </a:moveTo>
                <a:lnTo>
                  <a:pt x="99949" y="502386"/>
                </a:lnTo>
                <a:lnTo>
                  <a:pt x="98298" y="503656"/>
                </a:lnTo>
                <a:lnTo>
                  <a:pt x="99060" y="503351"/>
                </a:lnTo>
                <a:lnTo>
                  <a:pt x="100203" y="502729"/>
                </a:lnTo>
                <a:close/>
              </a:path>
              <a:path w="171450" h="561975" extrusionOk="0">
                <a:moveTo>
                  <a:pt x="103759" y="122999"/>
                </a:moveTo>
                <a:lnTo>
                  <a:pt x="103644" y="123228"/>
                </a:lnTo>
                <a:lnTo>
                  <a:pt x="103759" y="122999"/>
                </a:lnTo>
                <a:close/>
              </a:path>
              <a:path w="171450" h="561975" extrusionOk="0">
                <a:moveTo>
                  <a:pt x="103987" y="184327"/>
                </a:moveTo>
                <a:lnTo>
                  <a:pt x="103987" y="184670"/>
                </a:lnTo>
                <a:lnTo>
                  <a:pt x="103987" y="184327"/>
                </a:lnTo>
                <a:close/>
              </a:path>
              <a:path w="171450" h="561975" extrusionOk="0">
                <a:moveTo>
                  <a:pt x="103987" y="123913"/>
                </a:moveTo>
                <a:lnTo>
                  <a:pt x="103759" y="124256"/>
                </a:lnTo>
                <a:lnTo>
                  <a:pt x="103759" y="124612"/>
                </a:lnTo>
                <a:lnTo>
                  <a:pt x="103987" y="123913"/>
                </a:lnTo>
                <a:close/>
              </a:path>
              <a:path w="171450" h="561975" extrusionOk="0">
                <a:moveTo>
                  <a:pt x="104013" y="51828"/>
                </a:moveTo>
                <a:lnTo>
                  <a:pt x="103847" y="52146"/>
                </a:lnTo>
                <a:lnTo>
                  <a:pt x="103886" y="53200"/>
                </a:lnTo>
                <a:lnTo>
                  <a:pt x="104013" y="51828"/>
                </a:lnTo>
                <a:close/>
              </a:path>
              <a:path w="171450" h="561975" extrusionOk="0">
                <a:moveTo>
                  <a:pt x="146558" y="488746"/>
                </a:moveTo>
                <a:lnTo>
                  <a:pt x="146329" y="488518"/>
                </a:lnTo>
                <a:lnTo>
                  <a:pt x="146443" y="488975"/>
                </a:lnTo>
                <a:lnTo>
                  <a:pt x="146558" y="488746"/>
                </a:lnTo>
                <a:close/>
              </a:path>
              <a:path w="171450" h="561975" extrusionOk="0">
                <a:moveTo>
                  <a:pt x="150596" y="476199"/>
                </a:moveTo>
                <a:lnTo>
                  <a:pt x="150368" y="476262"/>
                </a:lnTo>
                <a:lnTo>
                  <a:pt x="150495" y="476377"/>
                </a:lnTo>
                <a:lnTo>
                  <a:pt x="150596" y="476199"/>
                </a:lnTo>
                <a:close/>
              </a:path>
              <a:path w="171450" h="561975" extrusionOk="0">
                <a:moveTo>
                  <a:pt x="163334" y="478434"/>
                </a:moveTo>
                <a:lnTo>
                  <a:pt x="162064" y="478320"/>
                </a:lnTo>
                <a:lnTo>
                  <a:pt x="160210" y="479348"/>
                </a:lnTo>
                <a:lnTo>
                  <a:pt x="161594" y="479120"/>
                </a:lnTo>
                <a:lnTo>
                  <a:pt x="162293" y="478891"/>
                </a:lnTo>
                <a:lnTo>
                  <a:pt x="163334" y="478434"/>
                </a:lnTo>
                <a:close/>
              </a:path>
              <a:path w="171450" h="561975" extrusionOk="0">
                <a:moveTo>
                  <a:pt x="171196" y="472363"/>
                </a:moveTo>
                <a:lnTo>
                  <a:pt x="168148" y="473163"/>
                </a:lnTo>
                <a:lnTo>
                  <a:pt x="164719" y="473798"/>
                </a:lnTo>
                <a:lnTo>
                  <a:pt x="156718" y="475564"/>
                </a:lnTo>
                <a:lnTo>
                  <a:pt x="154813" y="475792"/>
                </a:lnTo>
                <a:lnTo>
                  <a:pt x="159131" y="473964"/>
                </a:lnTo>
                <a:lnTo>
                  <a:pt x="155829" y="475107"/>
                </a:lnTo>
                <a:lnTo>
                  <a:pt x="154952" y="475107"/>
                </a:lnTo>
                <a:lnTo>
                  <a:pt x="155003" y="474878"/>
                </a:lnTo>
                <a:lnTo>
                  <a:pt x="154432" y="475335"/>
                </a:lnTo>
                <a:lnTo>
                  <a:pt x="154711" y="475449"/>
                </a:lnTo>
                <a:lnTo>
                  <a:pt x="152019" y="476605"/>
                </a:lnTo>
                <a:lnTo>
                  <a:pt x="151765" y="475907"/>
                </a:lnTo>
                <a:lnTo>
                  <a:pt x="150876" y="476135"/>
                </a:lnTo>
                <a:lnTo>
                  <a:pt x="150698" y="476173"/>
                </a:lnTo>
                <a:lnTo>
                  <a:pt x="150876" y="476262"/>
                </a:lnTo>
                <a:lnTo>
                  <a:pt x="150749" y="476377"/>
                </a:lnTo>
                <a:lnTo>
                  <a:pt x="150876" y="476605"/>
                </a:lnTo>
                <a:lnTo>
                  <a:pt x="150876" y="476834"/>
                </a:lnTo>
                <a:lnTo>
                  <a:pt x="150698" y="476935"/>
                </a:lnTo>
                <a:lnTo>
                  <a:pt x="150495" y="476834"/>
                </a:lnTo>
                <a:lnTo>
                  <a:pt x="150368" y="477062"/>
                </a:lnTo>
                <a:lnTo>
                  <a:pt x="150241" y="477177"/>
                </a:lnTo>
                <a:lnTo>
                  <a:pt x="150368" y="477062"/>
                </a:lnTo>
                <a:lnTo>
                  <a:pt x="149352" y="477748"/>
                </a:lnTo>
                <a:lnTo>
                  <a:pt x="147701" y="478485"/>
                </a:lnTo>
                <a:lnTo>
                  <a:pt x="146685" y="479005"/>
                </a:lnTo>
                <a:lnTo>
                  <a:pt x="146431" y="478434"/>
                </a:lnTo>
                <a:lnTo>
                  <a:pt x="145796" y="479463"/>
                </a:lnTo>
                <a:lnTo>
                  <a:pt x="142621" y="480720"/>
                </a:lnTo>
                <a:lnTo>
                  <a:pt x="135636" y="483247"/>
                </a:lnTo>
                <a:lnTo>
                  <a:pt x="132080" y="484390"/>
                </a:lnTo>
                <a:lnTo>
                  <a:pt x="130937" y="485190"/>
                </a:lnTo>
                <a:lnTo>
                  <a:pt x="128016" y="486003"/>
                </a:lnTo>
                <a:lnTo>
                  <a:pt x="125730" y="488746"/>
                </a:lnTo>
                <a:lnTo>
                  <a:pt x="122555" y="490359"/>
                </a:lnTo>
                <a:lnTo>
                  <a:pt x="117856" y="493331"/>
                </a:lnTo>
                <a:lnTo>
                  <a:pt x="118110" y="493001"/>
                </a:lnTo>
                <a:lnTo>
                  <a:pt x="119634" y="491045"/>
                </a:lnTo>
                <a:lnTo>
                  <a:pt x="118110" y="491705"/>
                </a:lnTo>
                <a:lnTo>
                  <a:pt x="118110" y="492417"/>
                </a:lnTo>
                <a:lnTo>
                  <a:pt x="116840" y="493331"/>
                </a:lnTo>
                <a:lnTo>
                  <a:pt x="115824" y="493788"/>
                </a:lnTo>
                <a:lnTo>
                  <a:pt x="114935" y="494131"/>
                </a:lnTo>
                <a:lnTo>
                  <a:pt x="113919" y="494601"/>
                </a:lnTo>
                <a:lnTo>
                  <a:pt x="112903" y="494944"/>
                </a:lnTo>
                <a:lnTo>
                  <a:pt x="113919" y="494195"/>
                </a:lnTo>
                <a:lnTo>
                  <a:pt x="114681" y="493636"/>
                </a:lnTo>
                <a:lnTo>
                  <a:pt x="114935" y="493547"/>
                </a:lnTo>
                <a:lnTo>
                  <a:pt x="118110" y="492417"/>
                </a:lnTo>
                <a:lnTo>
                  <a:pt x="118110" y="491705"/>
                </a:lnTo>
                <a:lnTo>
                  <a:pt x="116967" y="492188"/>
                </a:lnTo>
                <a:lnTo>
                  <a:pt x="114935" y="493331"/>
                </a:lnTo>
                <a:lnTo>
                  <a:pt x="114452" y="493610"/>
                </a:lnTo>
                <a:lnTo>
                  <a:pt x="113919" y="493788"/>
                </a:lnTo>
                <a:lnTo>
                  <a:pt x="113360" y="493864"/>
                </a:lnTo>
                <a:lnTo>
                  <a:pt x="113588" y="493674"/>
                </a:lnTo>
                <a:lnTo>
                  <a:pt x="114173" y="493217"/>
                </a:lnTo>
                <a:lnTo>
                  <a:pt x="114515" y="492874"/>
                </a:lnTo>
                <a:lnTo>
                  <a:pt x="112433" y="494131"/>
                </a:lnTo>
                <a:lnTo>
                  <a:pt x="112560" y="494245"/>
                </a:lnTo>
                <a:lnTo>
                  <a:pt x="111633" y="494944"/>
                </a:lnTo>
                <a:lnTo>
                  <a:pt x="109474" y="496087"/>
                </a:lnTo>
                <a:lnTo>
                  <a:pt x="107696" y="497116"/>
                </a:lnTo>
                <a:lnTo>
                  <a:pt x="106172" y="498170"/>
                </a:lnTo>
                <a:lnTo>
                  <a:pt x="104648" y="499300"/>
                </a:lnTo>
                <a:lnTo>
                  <a:pt x="104648" y="500214"/>
                </a:lnTo>
                <a:lnTo>
                  <a:pt x="100203" y="502729"/>
                </a:lnTo>
                <a:lnTo>
                  <a:pt x="100457" y="502843"/>
                </a:lnTo>
                <a:lnTo>
                  <a:pt x="98552" y="503656"/>
                </a:lnTo>
                <a:lnTo>
                  <a:pt x="99060" y="503605"/>
                </a:lnTo>
                <a:lnTo>
                  <a:pt x="99949" y="503478"/>
                </a:lnTo>
                <a:lnTo>
                  <a:pt x="100457" y="503250"/>
                </a:lnTo>
                <a:lnTo>
                  <a:pt x="100584" y="503186"/>
                </a:lnTo>
                <a:lnTo>
                  <a:pt x="100330" y="503529"/>
                </a:lnTo>
                <a:lnTo>
                  <a:pt x="99187" y="504456"/>
                </a:lnTo>
                <a:lnTo>
                  <a:pt x="98806" y="504571"/>
                </a:lnTo>
                <a:lnTo>
                  <a:pt x="98602" y="504837"/>
                </a:lnTo>
                <a:lnTo>
                  <a:pt x="98425" y="504964"/>
                </a:lnTo>
                <a:lnTo>
                  <a:pt x="98298" y="505028"/>
                </a:lnTo>
                <a:lnTo>
                  <a:pt x="98171" y="505142"/>
                </a:lnTo>
                <a:lnTo>
                  <a:pt x="97917" y="505256"/>
                </a:lnTo>
                <a:lnTo>
                  <a:pt x="97790" y="505371"/>
                </a:lnTo>
                <a:lnTo>
                  <a:pt x="94107" y="506971"/>
                </a:lnTo>
                <a:lnTo>
                  <a:pt x="93345" y="507085"/>
                </a:lnTo>
                <a:lnTo>
                  <a:pt x="92837" y="508812"/>
                </a:lnTo>
                <a:lnTo>
                  <a:pt x="92710" y="509727"/>
                </a:lnTo>
                <a:lnTo>
                  <a:pt x="92456" y="510527"/>
                </a:lnTo>
                <a:lnTo>
                  <a:pt x="92202" y="512013"/>
                </a:lnTo>
                <a:lnTo>
                  <a:pt x="91440" y="513054"/>
                </a:lnTo>
                <a:lnTo>
                  <a:pt x="91059" y="512876"/>
                </a:lnTo>
                <a:lnTo>
                  <a:pt x="90805" y="513003"/>
                </a:lnTo>
                <a:lnTo>
                  <a:pt x="89662" y="514654"/>
                </a:lnTo>
                <a:lnTo>
                  <a:pt x="89281" y="514654"/>
                </a:lnTo>
                <a:lnTo>
                  <a:pt x="89789" y="513740"/>
                </a:lnTo>
                <a:lnTo>
                  <a:pt x="89789" y="513511"/>
                </a:lnTo>
                <a:lnTo>
                  <a:pt x="88646" y="514883"/>
                </a:lnTo>
                <a:lnTo>
                  <a:pt x="87630" y="515912"/>
                </a:lnTo>
                <a:lnTo>
                  <a:pt x="86741" y="516712"/>
                </a:lnTo>
                <a:lnTo>
                  <a:pt x="86106" y="517410"/>
                </a:lnTo>
                <a:lnTo>
                  <a:pt x="86614" y="516140"/>
                </a:lnTo>
                <a:lnTo>
                  <a:pt x="86614" y="515569"/>
                </a:lnTo>
                <a:lnTo>
                  <a:pt x="86868" y="514311"/>
                </a:lnTo>
                <a:lnTo>
                  <a:pt x="86868" y="513626"/>
                </a:lnTo>
                <a:lnTo>
                  <a:pt x="85852" y="515797"/>
                </a:lnTo>
                <a:lnTo>
                  <a:pt x="84074" y="520839"/>
                </a:lnTo>
                <a:lnTo>
                  <a:pt x="83058" y="523595"/>
                </a:lnTo>
                <a:lnTo>
                  <a:pt x="83312" y="522503"/>
                </a:lnTo>
                <a:lnTo>
                  <a:pt x="83439" y="521957"/>
                </a:lnTo>
                <a:lnTo>
                  <a:pt x="84328" y="518439"/>
                </a:lnTo>
                <a:lnTo>
                  <a:pt x="84963" y="515429"/>
                </a:lnTo>
                <a:lnTo>
                  <a:pt x="85344" y="513626"/>
                </a:lnTo>
                <a:lnTo>
                  <a:pt x="85598" y="512127"/>
                </a:lnTo>
                <a:lnTo>
                  <a:pt x="84963" y="512699"/>
                </a:lnTo>
                <a:lnTo>
                  <a:pt x="85344" y="511898"/>
                </a:lnTo>
                <a:lnTo>
                  <a:pt x="85598" y="511098"/>
                </a:lnTo>
                <a:lnTo>
                  <a:pt x="85852" y="510413"/>
                </a:lnTo>
                <a:lnTo>
                  <a:pt x="86106" y="509612"/>
                </a:lnTo>
                <a:lnTo>
                  <a:pt x="86741" y="507771"/>
                </a:lnTo>
                <a:lnTo>
                  <a:pt x="86995" y="506857"/>
                </a:lnTo>
                <a:lnTo>
                  <a:pt x="86995" y="505714"/>
                </a:lnTo>
                <a:lnTo>
                  <a:pt x="86868" y="505485"/>
                </a:lnTo>
                <a:lnTo>
                  <a:pt x="86106" y="505574"/>
                </a:lnTo>
                <a:lnTo>
                  <a:pt x="85852" y="505714"/>
                </a:lnTo>
                <a:lnTo>
                  <a:pt x="86233" y="504456"/>
                </a:lnTo>
                <a:lnTo>
                  <a:pt x="86995" y="502653"/>
                </a:lnTo>
                <a:lnTo>
                  <a:pt x="87249" y="502043"/>
                </a:lnTo>
                <a:lnTo>
                  <a:pt x="87630" y="501472"/>
                </a:lnTo>
                <a:lnTo>
                  <a:pt x="87503" y="503643"/>
                </a:lnTo>
                <a:lnTo>
                  <a:pt x="87630" y="503224"/>
                </a:lnTo>
                <a:lnTo>
                  <a:pt x="87757" y="502805"/>
                </a:lnTo>
                <a:lnTo>
                  <a:pt x="87884" y="502386"/>
                </a:lnTo>
                <a:lnTo>
                  <a:pt x="88265" y="501586"/>
                </a:lnTo>
                <a:lnTo>
                  <a:pt x="88392" y="500786"/>
                </a:lnTo>
                <a:lnTo>
                  <a:pt x="88519" y="500557"/>
                </a:lnTo>
                <a:lnTo>
                  <a:pt x="88773" y="500100"/>
                </a:lnTo>
                <a:lnTo>
                  <a:pt x="89027" y="499414"/>
                </a:lnTo>
                <a:lnTo>
                  <a:pt x="89446" y="498830"/>
                </a:lnTo>
                <a:lnTo>
                  <a:pt x="89281" y="498716"/>
                </a:lnTo>
                <a:lnTo>
                  <a:pt x="89192" y="498259"/>
                </a:lnTo>
                <a:lnTo>
                  <a:pt x="89306" y="498030"/>
                </a:lnTo>
                <a:lnTo>
                  <a:pt x="89420" y="497116"/>
                </a:lnTo>
                <a:lnTo>
                  <a:pt x="89420" y="496087"/>
                </a:lnTo>
                <a:lnTo>
                  <a:pt x="89535" y="494830"/>
                </a:lnTo>
                <a:lnTo>
                  <a:pt x="88836" y="494601"/>
                </a:lnTo>
                <a:lnTo>
                  <a:pt x="88836" y="498373"/>
                </a:lnTo>
                <a:lnTo>
                  <a:pt x="88773" y="498144"/>
                </a:lnTo>
                <a:lnTo>
                  <a:pt x="88646" y="498144"/>
                </a:lnTo>
                <a:lnTo>
                  <a:pt x="88646" y="497801"/>
                </a:lnTo>
                <a:lnTo>
                  <a:pt x="88519" y="497001"/>
                </a:lnTo>
                <a:lnTo>
                  <a:pt x="88519" y="495973"/>
                </a:lnTo>
                <a:lnTo>
                  <a:pt x="89027" y="491274"/>
                </a:lnTo>
                <a:lnTo>
                  <a:pt x="88265" y="488518"/>
                </a:lnTo>
                <a:lnTo>
                  <a:pt x="88900" y="486410"/>
                </a:lnTo>
                <a:lnTo>
                  <a:pt x="89916" y="483019"/>
                </a:lnTo>
                <a:lnTo>
                  <a:pt x="88900" y="481533"/>
                </a:lnTo>
                <a:lnTo>
                  <a:pt x="89789" y="477405"/>
                </a:lnTo>
                <a:lnTo>
                  <a:pt x="90805" y="477405"/>
                </a:lnTo>
                <a:lnTo>
                  <a:pt x="90424" y="481418"/>
                </a:lnTo>
                <a:lnTo>
                  <a:pt x="90424" y="489089"/>
                </a:lnTo>
                <a:lnTo>
                  <a:pt x="90043" y="494360"/>
                </a:lnTo>
                <a:lnTo>
                  <a:pt x="90551" y="494474"/>
                </a:lnTo>
                <a:lnTo>
                  <a:pt x="90805" y="491388"/>
                </a:lnTo>
                <a:lnTo>
                  <a:pt x="90551" y="487832"/>
                </a:lnTo>
                <a:lnTo>
                  <a:pt x="90805" y="485775"/>
                </a:lnTo>
                <a:lnTo>
                  <a:pt x="90932" y="484733"/>
                </a:lnTo>
                <a:lnTo>
                  <a:pt x="91821" y="483057"/>
                </a:lnTo>
                <a:lnTo>
                  <a:pt x="92011" y="482701"/>
                </a:lnTo>
                <a:lnTo>
                  <a:pt x="91821" y="482219"/>
                </a:lnTo>
                <a:lnTo>
                  <a:pt x="92202" y="471792"/>
                </a:lnTo>
                <a:lnTo>
                  <a:pt x="93091" y="466051"/>
                </a:lnTo>
                <a:lnTo>
                  <a:pt x="93853" y="461124"/>
                </a:lnTo>
                <a:lnTo>
                  <a:pt x="93472" y="462038"/>
                </a:lnTo>
                <a:lnTo>
                  <a:pt x="93345" y="459867"/>
                </a:lnTo>
                <a:lnTo>
                  <a:pt x="93091" y="457682"/>
                </a:lnTo>
                <a:lnTo>
                  <a:pt x="93230" y="457606"/>
                </a:lnTo>
                <a:lnTo>
                  <a:pt x="93700" y="457454"/>
                </a:lnTo>
                <a:lnTo>
                  <a:pt x="93306" y="457555"/>
                </a:lnTo>
                <a:lnTo>
                  <a:pt x="93853" y="457225"/>
                </a:lnTo>
                <a:lnTo>
                  <a:pt x="94361" y="450811"/>
                </a:lnTo>
                <a:lnTo>
                  <a:pt x="94742" y="448271"/>
                </a:lnTo>
                <a:lnTo>
                  <a:pt x="95123" y="445744"/>
                </a:lnTo>
                <a:lnTo>
                  <a:pt x="95377" y="444042"/>
                </a:lnTo>
                <a:lnTo>
                  <a:pt x="95758" y="442925"/>
                </a:lnTo>
                <a:lnTo>
                  <a:pt x="96774" y="439928"/>
                </a:lnTo>
                <a:lnTo>
                  <a:pt x="95758" y="438886"/>
                </a:lnTo>
                <a:lnTo>
                  <a:pt x="95885" y="437515"/>
                </a:lnTo>
                <a:lnTo>
                  <a:pt x="97536" y="435571"/>
                </a:lnTo>
                <a:lnTo>
                  <a:pt x="96012" y="434759"/>
                </a:lnTo>
                <a:lnTo>
                  <a:pt x="95758" y="431787"/>
                </a:lnTo>
                <a:lnTo>
                  <a:pt x="96012" y="429945"/>
                </a:lnTo>
                <a:lnTo>
                  <a:pt x="95377" y="428688"/>
                </a:lnTo>
                <a:lnTo>
                  <a:pt x="96012" y="426631"/>
                </a:lnTo>
                <a:lnTo>
                  <a:pt x="96139" y="426402"/>
                </a:lnTo>
                <a:lnTo>
                  <a:pt x="96012" y="426288"/>
                </a:lnTo>
                <a:lnTo>
                  <a:pt x="96774" y="422046"/>
                </a:lnTo>
                <a:lnTo>
                  <a:pt x="95123" y="426288"/>
                </a:lnTo>
                <a:lnTo>
                  <a:pt x="96012" y="421474"/>
                </a:lnTo>
                <a:lnTo>
                  <a:pt x="96774" y="419976"/>
                </a:lnTo>
                <a:lnTo>
                  <a:pt x="94742" y="419633"/>
                </a:lnTo>
                <a:lnTo>
                  <a:pt x="94996" y="417347"/>
                </a:lnTo>
                <a:lnTo>
                  <a:pt x="95504" y="416636"/>
                </a:lnTo>
                <a:lnTo>
                  <a:pt x="96139" y="415759"/>
                </a:lnTo>
                <a:lnTo>
                  <a:pt x="96647" y="415048"/>
                </a:lnTo>
                <a:lnTo>
                  <a:pt x="97790" y="410806"/>
                </a:lnTo>
                <a:lnTo>
                  <a:pt x="96139" y="410006"/>
                </a:lnTo>
                <a:lnTo>
                  <a:pt x="96520" y="403821"/>
                </a:lnTo>
                <a:lnTo>
                  <a:pt x="97282" y="400837"/>
                </a:lnTo>
                <a:lnTo>
                  <a:pt x="98298" y="399834"/>
                </a:lnTo>
                <a:lnTo>
                  <a:pt x="98425" y="399707"/>
                </a:lnTo>
                <a:lnTo>
                  <a:pt x="98552" y="399592"/>
                </a:lnTo>
                <a:lnTo>
                  <a:pt x="98425" y="398780"/>
                </a:lnTo>
                <a:lnTo>
                  <a:pt x="98552" y="399516"/>
                </a:lnTo>
                <a:lnTo>
                  <a:pt x="98679" y="399465"/>
                </a:lnTo>
                <a:lnTo>
                  <a:pt x="99695" y="401523"/>
                </a:lnTo>
                <a:lnTo>
                  <a:pt x="98552" y="399046"/>
                </a:lnTo>
                <a:lnTo>
                  <a:pt x="98298" y="396595"/>
                </a:lnTo>
                <a:lnTo>
                  <a:pt x="98806" y="396024"/>
                </a:lnTo>
                <a:lnTo>
                  <a:pt x="98933" y="396481"/>
                </a:lnTo>
                <a:lnTo>
                  <a:pt x="99441" y="397281"/>
                </a:lnTo>
                <a:lnTo>
                  <a:pt x="100203" y="394081"/>
                </a:lnTo>
                <a:lnTo>
                  <a:pt x="98933" y="395338"/>
                </a:lnTo>
                <a:lnTo>
                  <a:pt x="99123" y="393496"/>
                </a:lnTo>
                <a:lnTo>
                  <a:pt x="99364" y="393725"/>
                </a:lnTo>
                <a:lnTo>
                  <a:pt x="99123" y="393458"/>
                </a:lnTo>
                <a:lnTo>
                  <a:pt x="99187" y="392925"/>
                </a:lnTo>
                <a:lnTo>
                  <a:pt x="98171" y="392125"/>
                </a:lnTo>
                <a:lnTo>
                  <a:pt x="96393" y="391325"/>
                </a:lnTo>
                <a:lnTo>
                  <a:pt x="96393" y="390525"/>
                </a:lnTo>
                <a:lnTo>
                  <a:pt x="96012" y="391439"/>
                </a:lnTo>
                <a:lnTo>
                  <a:pt x="95631" y="388912"/>
                </a:lnTo>
                <a:lnTo>
                  <a:pt x="95504" y="386054"/>
                </a:lnTo>
                <a:lnTo>
                  <a:pt x="96139" y="383070"/>
                </a:lnTo>
                <a:lnTo>
                  <a:pt x="96774" y="383184"/>
                </a:lnTo>
                <a:lnTo>
                  <a:pt x="96139" y="380441"/>
                </a:lnTo>
                <a:lnTo>
                  <a:pt x="96520" y="380377"/>
                </a:lnTo>
                <a:lnTo>
                  <a:pt x="96901" y="380326"/>
                </a:lnTo>
                <a:lnTo>
                  <a:pt x="96901" y="375856"/>
                </a:lnTo>
                <a:lnTo>
                  <a:pt x="96647" y="376428"/>
                </a:lnTo>
                <a:lnTo>
                  <a:pt x="96647" y="375386"/>
                </a:lnTo>
                <a:lnTo>
                  <a:pt x="96520" y="371843"/>
                </a:lnTo>
                <a:lnTo>
                  <a:pt x="97028" y="369887"/>
                </a:lnTo>
                <a:lnTo>
                  <a:pt x="97282" y="369963"/>
                </a:lnTo>
                <a:lnTo>
                  <a:pt x="97409" y="370001"/>
                </a:lnTo>
                <a:lnTo>
                  <a:pt x="98806" y="364502"/>
                </a:lnTo>
                <a:lnTo>
                  <a:pt x="97409" y="359803"/>
                </a:lnTo>
                <a:lnTo>
                  <a:pt x="97536" y="353199"/>
                </a:lnTo>
                <a:lnTo>
                  <a:pt x="97282" y="353390"/>
                </a:lnTo>
                <a:lnTo>
                  <a:pt x="97409" y="352501"/>
                </a:lnTo>
                <a:lnTo>
                  <a:pt x="97536" y="351637"/>
                </a:lnTo>
                <a:lnTo>
                  <a:pt x="97663" y="350748"/>
                </a:lnTo>
                <a:lnTo>
                  <a:pt x="98679" y="350634"/>
                </a:lnTo>
                <a:lnTo>
                  <a:pt x="97536" y="348221"/>
                </a:lnTo>
                <a:lnTo>
                  <a:pt x="98425" y="347891"/>
                </a:lnTo>
                <a:lnTo>
                  <a:pt x="99060" y="347649"/>
                </a:lnTo>
                <a:lnTo>
                  <a:pt x="99695" y="346049"/>
                </a:lnTo>
                <a:lnTo>
                  <a:pt x="98425" y="346735"/>
                </a:lnTo>
                <a:lnTo>
                  <a:pt x="98679" y="343763"/>
                </a:lnTo>
                <a:lnTo>
                  <a:pt x="99314" y="340436"/>
                </a:lnTo>
                <a:lnTo>
                  <a:pt x="100076" y="341350"/>
                </a:lnTo>
                <a:lnTo>
                  <a:pt x="100203" y="341503"/>
                </a:lnTo>
                <a:lnTo>
                  <a:pt x="100457" y="341807"/>
                </a:lnTo>
                <a:lnTo>
                  <a:pt x="101219" y="342265"/>
                </a:lnTo>
                <a:lnTo>
                  <a:pt x="100203" y="339979"/>
                </a:lnTo>
                <a:lnTo>
                  <a:pt x="101346" y="339521"/>
                </a:lnTo>
                <a:lnTo>
                  <a:pt x="100076" y="337794"/>
                </a:lnTo>
                <a:lnTo>
                  <a:pt x="101092" y="337870"/>
                </a:lnTo>
                <a:lnTo>
                  <a:pt x="101600" y="337908"/>
                </a:lnTo>
                <a:lnTo>
                  <a:pt x="101092" y="334937"/>
                </a:lnTo>
                <a:lnTo>
                  <a:pt x="101219" y="334860"/>
                </a:lnTo>
                <a:lnTo>
                  <a:pt x="101473" y="334708"/>
                </a:lnTo>
                <a:lnTo>
                  <a:pt x="101727" y="335508"/>
                </a:lnTo>
                <a:lnTo>
                  <a:pt x="101981" y="334467"/>
                </a:lnTo>
                <a:lnTo>
                  <a:pt x="100584" y="329539"/>
                </a:lnTo>
                <a:lnTo>
                  <a:pt x="101219" y="332524"/>
                </a:lnTo>
                <a:lnTo>
                  <a:pt x="99568" y="332066"/>
                </a:lnTo>
                <a:lnTo>
                  <a:pt x="98425" y="328968"/>
                </a:lnTo>
                <a:lnTo>
                  <a:pt x="99060" y="328536"/>
                </a:lnTo>
                <a:lnTo>
                  <a:pt x="99568" y="328193"/>
                </a:lnTo>
                <a:lnTo>
                  <a:pt x="99949" y="327939"/>
                </a:lnTo>
                <a:lnTo>
                  <a:pt x="99568" y="325767"/>
                </a:lnTo>
                <a:lnTo>
                  <a:pt x="99822" y="326758"/>
                </a:lnTo>
                <a:lnTo>
                  <a:pt x="99949" y="327253"/>
                </a:lnTo>
                <a:lnTo>
                  <a:pt x="99822" y="323697"/>
                </a:lnTo>
                <a:lnTo>
                  <a:pt x="99949" y="323672"/>
                </a:lnTo>
                <a:lnTo>
                  <a:pt x="100457" y="323583"/>
                </a:lnTo>
                <a:lnTo>
                  <a:pt x="100965" y="321525"/>
                </a:lnTo>
                <a:lnTo>
                  <a:pt x="100584" y="322097"/>
                </a:lnTo>
                <a:lnTo>
                  <a:pt x="100076" y="323011"/>
                </a:lnTo>
                <a:lnTo>
                  <a:pt x="99949" y="321640"/>
                </a:lnTo>
                <a:lnTo>
                  <a:pt x="99949" y="320598"/>
                </a:lnTo>
                <a:lnTo>
                  <a:pt x="100457" y="321068"/>
                </a:lnTo>
                <a:lnTo>
                  <a:pt x="100711" y="320141"/>
                </a:lnTo>
                <a:lnTo>
                  <a:pt x="99568" y="319913"/>
                </a:lnTo>
                <a:lnTo>
                  <a:pt x="99060" y="317284"/>
                </a:lnTo>
                <a:lnTo>
                  <a:pt x="99568" y="315442"/>
                </a:lnTo>
                <a:lnTo>
                  <a:pt x="99695" y="314985"/>
                </a:lnTo>
                <a:lnTo>
                  <a:pt x="99949" y="315099"/>
                </a:lnTo>
                <a:lnTo>
                  <a:pt x="99949" y="314642"/>
                </a:lnTo>
                <a:lnTo>
                  <a:pt x="99568" y="314299"/>
                </a:lnTo>
                <a:lnTo>
                  <a:pt x="99949" y="313270"/>
                </a:lnTo>
                <a:lnTo>
                  <a:pt x="101219" y="313956"/>
                </a:lnTo>
                <a:lnTo>
                  <a:pt x="99949" y="312013"/>
                </a:lnTo>
                <a:lnTo>
                  <a:pt x="100330" y="310743"/>
                </a:lnTo>
                <a:lnTo>
                  <a:pt x="99568" y="308800"/>
                </a:lnTo>
                <a:lnTo>
                  <a:pt x="100330" y="308914"/>
                </a:lnTo>
                <a:lnTo>
                  <a:pt x="100584" y="309714"/>
                </a:lnTo>
                <a:lnTo>
                  <a:pt x="100838" y="305777"/>
                </a:lnTo>
                <a:lnTo>
                  <a:pt x="101092" y="301828"/>
                </a:lnTo>
                <a:lnTo>
                  <a:pt x="101219" y="299859"/>
                </a:lnTo>
                <a:lnTo>
                  <a:pt x="102362" y="299745"/>
                </a:lnTo>
                <a:lnTo>
                  <a:pt x="101092" y="298716"/>
                </a:lnTo>
                <a:lnTo>
                  <a:pt x="101219" y="298424"/>
                </a:lnTo>
                <a:lnTo>
                  <a:pt x="102997" y="294360"/>
                </a:lnTo>
                <a:lnTo>
                  <a:pt x="101219" y="294589"/>
                </a:lnTo>
                <a:lnTo>
                  <a:pt x="102362" y="292747"/>
                </a:lnTo>
                <a:lnTo>
                  <a:pt x="100838" y="287248"/>
                </a:lnTo>
                <a:lnTo>
                  <a:pt x="101346" y="287553"/>
                </a:lnTo>
                <a:lnTo>
                  <a:pt x="102743" y="288391"/>
                </a:lnTo>
                <a:lnTo>
                  <a:pt x="103124" y="281863"/>
                </a:lnTo>
                <a:lnTo>
                  <a:pt x="101346" y="278307"/>
                </a:lnTo>
                <a:lnTo>
                  <a:pt x="101981" y="273913"/>
                </a:lnTo>
                <a:lnTo>
                  <a:pt x="102235" y="272161"/>
                </a:lnTo>
                <a:lnTo>
                  <a:pt x="102489" y="270395"/>
                </a:lnTo>
                <a:lnTo>
                  <a:pt x="102616" y="270205"/>
                </a:lnTo>
                <a:lnTo>
                  <a:pt x="103124" y="269417"/>
                </a:lnTo>
                <a:lnTo>
                  <a:pt x="103886" y="268236"/>
                </a:lnTo>
                <a:lnTo>
                  <a:pt x="104267" y="267652"/>
                </a:lnTo>
                <a:lnTo>
                  <a:pt x="103886" y="259854"/>
                </a:lnTo>
                <a:lnTo>
                  <a:pt x="104267" y="254812"/>
                </a:lnTo>
                <a:lnTo>
                  <a:pt x="103124" y="228219"/>
                </a:lnTo>
                <a:lnTo>
                  <a:pt x="105537" y="222148"/>
                </a:lnTo>
                <a:lnTo>
                  <a:pt x="102616" y="212979"/>
                </a:lnTo>
                <a:lnTo>
                  <a:pt x="102997" y="211340"/>
                </a:lnTo>
                <a:lnTo>
                  <a:pt x="103251" y="210261"/>
                </a:lnTo>
                <a:lnTo>
                  <a:pt x="103378" y="209715"/>
                </a:lnTo>
                <a:lnTo>
                  <a:pt x="104140" y="206438"/>
                </a:lnTo>
                <a:lnTo>
                  <a:pt x="103378" y="204609"/>
                </a:lnTo>
                <a:lnTo>
                  <a:pt x="104902" y="200253"/>
                </a:lnTo>
                <a:lnTo>
                  <a:pt x="103251" y="193611"/>
                </a:lnTo>
                <a:lnTo>
                  <a:pt x="103505" y="192570"/>
                </a:lnTo>
                <a:lnTo>
                  <a:pt x="104775" y="187413"/>
                </a:lnTo>
                <a:lnTo>
                  <a:pt x="104394" y="185928"/>
                </a:lnTo>
                <a:lnTo>
                  <a:pt x="104267" y="185127"/>
                </a:lnTo>
                <a:lnTo>
                  <a:pt x="104013" y="185470"/>
                </a:lnTo>
                <a:lnTo>
                  <a:pt x="103505" y="185585"/>
                </a:lnTo>
                <a:lnTo>
                  <a:pt x="103886" y="183870"/>
                </a:lnTo>
                <a:lnTo>
                  <a:pt x="103505" y="180314"/>
                </a:lnTo>
                <a:lnTo>
                  <a:pt x="103632" y="180340"/>
                </a:lnTo>
                <a:lnTo>
                  <a:pt x="104013" y="180416"/>
                </a:lnTo>
                <a:lnTo>
                  <a:pt x="104267" y="180467"/>
                </a:lnTo>
                <a:lnTo>
                  <a:pt x="104648" y="180543"/>
                </a:lnTo>
                <a:lnTo>
                  <a:pt x="104775" y="181000"/>
                </a:lnTo>
                <a:lnTo>
                  <a:pt x="105918" y="181229"/>
                </a:lnTo>
                <a:lnTo>
                  <a:pt x="104267" y="175729"/>
                </a:lnTo>
                <a:lnTo>
                  <a:pt x="105283" y="173774"/>
                </a:lnTo>
                <a:lnTo>
                  <a:pt x="104013" y="174815"/>
                </a:lnTo>
                <a:lnTo>
                  <a:pt x="104267" y="171488"/>
                </a:lnTo>
                <a:lnTo>
                  <a:pt x="104521" y="172402"/>
                </a:lnTo>
                <a:lnTo>
                  <a:pt x="103632" y="162839"/>
                </a:lnTo>
                <a:lnTo>
                  <a:pt x="103759" y="160197"/>
                </a:lnTo>
                <a:lnTo>
                  <a:pt x="104394" y="147015"/>
                </a:lnTo>
                <a:lnTo>
                  <a:pt x="103759" y="137896"/>
                </a:lnTo>
                <a:lnTo>
                  <a:pt x="105029" y="139738"/>
                </a:lnTo>
                <a:lnTo>
                  <a:pt x="102997" y="135267"/>
                </a:lnTo>
                <a:lnTo>
                  <a:pt x="103505" y="135191"/>
                </a:lnTo>
                <a:lnTo>
                  <a:pt x="104521" y="135039"/>
                </a:lnTo>
                <a:lnTo>
                  <a:pt x="106426" y="131597"/>
                </a:lnTo>
                <a:lnTo>
                  <a:pt x="104140" y="128727"/>
                </a:lnTo>
                <a:lnTo>
                  <a:pt x="103759" y="125869"/>
                </a:lnTo>
                <a:lnTo>
                  <a:pt x="103632" y="125869"/>
                </a:lnTo>
                <a:lnTo>
                  <a:pt x="103759" y="125755"/>
                </a:lnTo>
                <a:lnTo>
                  <a:pt x="103759" y="124612"/>
                </a:lnTo>
                <a:lnTo>
                  <a:pt x="103644" y="123685"/>
                </a:lnTo>
                <a:lnTo>
                  <a:pt x="103644" y="123342"/>
                </a:lnTo>
                <a:lnTo>
                  <a:pt x="103759" y="120713"/>
                </a:lnTo>
                <a:lnTo>
                  <a:pt x="105537" y="123685"/>
                </a:lnTo>
                <a:lnTo>
                  <a:pt x="102235" y="117157"/>
                </a:lnTo>
                <a:lnTo>
                  <a:pt x="102489" y="117614"/>
                </a:lnTo>
                <a:lnTo>
                  <a:pt x="103759" y="119913"/>
                </a:lnTo>
                <a:lnTo>
                  <a:pt x="104140" y="113792"/>
                </a:lnTo>
                <a:lnTo>
                  <a:pt x="104394" y="109702"/>
                </a:lnTo>
                <a:lnTo>
                  <a:pt x="104521" y="98577"/>
                </a:lnTo>
                <a:lnTo>
                  <a:pt x="104394" y="87071"/>
                </a:lnTo>
                <a:lnTo>
                  <a:pt x="104648" y="75780"/>
                </a:lnTo>
                <a:lnTo>
                  <a:pt x="104140" y="76466"/>
                </a:lnTo>
                <a:lnTo>
                  <a:pt x="104267" y="72682"/>
                </a:lnTo>
                <a:lnTo>
                  <a:pt x="103759" y="68097"/>
                </a:lnTo>
                <a:lnTo>
                  <a:pt x="105283" y="62369"/>
                </a:lnTo>
                <a:lnTo>
                  <a:pt x="103378" y="59042"/>
                </a:lnTo>
                <a:lnTo>
                  <a:pt x="103251" y="57899"/>
                </a:lnTo>
                <a:lnTo>
                  <a:pt x="102489" y="54800"/>
                </a:lnTo>
                <a:lnTo>
                  <a:pt x="103847" y="52146"/>
                </a:lnTo>
                <a:lnTo>
                  <a:pt x="103759" y="49758"/>
                </a:lnTo>
                <a:lnTo>
                  <a:pt x="101981" y="46659"/>
                </a:lnTo>
                <a:lnTo>
                  <a:pt x="102489" y="41960"/>
                </a:lnTo>
                <a:lnTo>
                  <a:pt x="103124" y="41160"/>
                </a:lnTo>
                <a:lnTo>
                  <a:pt x="102616" y="37846"/>
                </a:lnTo>
                <a:lnTo>
                  <a:pt x="101981" y="34861"/>
                </a:lnTo>
                <a:lnTo>
                  <a:pt x="101219" y="31762"/>
                </a:lnTo>
                <a:lnTo>
                  <a:pt x="100584" y="29019"/>
                </a:lnTo>
                <a:lnTo>
                  <a:pt x="101346" y="28816"/>
                </a:lnTo>
                <a:lnTo>
                  <a:pt x="101473" y="28790"/>
                </a:lnTo>
                <a:lnTo>
                  <a:pt x="101346" y="28790"/>
                </a:lnTo>
                <a:lnTo>
                  <a:pt x="101676" y="28790"/>
                </a:lnTo>
                <a:lnTo>
                  <a:pt x="101346" y="28638"/>
                </a:lnTo>
                <a:lnTo>
                  <a:pt x="101473" y="27178"/>
                </a:lnTo>
                <a:lnTo>
                  <a:pt x="101346" y="25692"/>
                </a:lnTo>
                <a:lnTo>
                  <a:pt x="100965" y="23393"/>
                </a:lnTo>
                <a:lnTo>
                  <a:pt x="100711" y="22707"/>
                </a:lnTo>
                <a:lnTo>
                  <a:pt x="100584" y="21907"/>
                </a:lnTo>
                <a:lnTo>
                  <a:pt x="100330" y="21221"/>
                </a:lnTo>
                <a:lnTo>
                  <a:pt x="99949" y="19621"/>
                </a:lnTo>
                <a:lnTo>
                  <a:pt x="99060" y="16637"/>
                </a:lnTo>
                <a:lnTo>
                  <a:pt x="97917" y="13652"/>
                </a:lnTo>
                <a:lnTo>
                  <a:pt x="97447" y="10541"/>
                </a:lnTo>
                <a:lnTo>
                  <a:pt x="97637" y="10795"/>
                </a:lnTo>
                <a:lnTo>
                  <a:pt x="97637" y="10566"/>
                </a:lnTo>
                <a:lnTo>
                  <a:pt x="97510" y="10452"/>
                </a:lnTo>
                <a:lnTo>
                  <a:pt x="97409" y="10223"/>
                </a:lnTo>
                <a:lnTo>
                  <a:pt x="97536" y="10325"/>
                </a:lnTo>
                <a:lnTo>
                  <a:pt x="97790" y="10452"/>
                </a:lnTo>
                <a:lnTo>
                  <a:pt x="96266" y="8610"/>
                </a:lnTo>
                <a:lnTo>
                  <a:pt x="95377" y="7581"/>
                </a:lnTo>
                <a:lnTo>
                  <a:pt x="94234" y="6210"/>
                </a:lnTo>
                <a:lnTo>
                  <a:pt x="92329" y="4140"/>
                </a:lnTo>
                <a:lnTo>
                  <a:pt x="91694" y="3568"/>
                </a:lnTo>
                <a:lnTo>
                  <a:pt x="91059" y="2882"/>
                </a:lnTo>
                <a:lnTo>
                  <a:pt x="89916" y="1739"/>
                </a:lnTo>
                <a:lnTo>
                  <a:pt x="89408" y="1282"/>
                </a:lnTo>
                <a:lnTo>
                  <a:pt x="87503" y="0"/>
                </a:lnTo>
                <a:lnTo>
                  <a:pt x="87249" y="114"/>
                </a:lnTo>
                <a:lnTo>
                  <a:pt x="85598" y="2882"/>
                </a:lnTo>
                <a:lnTo>
                  <a:pt x="83566" y="5626"/>
                </a:lnTo>
                <a:lnTo>
                  <a:pt x="83566" y="9867"/>
                </a:lnTo>
                <a:lnTo>
                  <a:pt x="83312" y="11252"/>
                </a:lnTo>
                <a:lnTo>
                  <a:pt x="83058" y="13995"/>
                </a:lnTo>
                <a:lnTo>
                  <a:pt x="82804" y="16065"/>
                </a:lnTo>
                <a:lnTo>
                  <a:pt x="82677" y="16751"/>
                </a:lnTo>
                <a:lnTo>
                  <a:pt x="83058" y="17894"/>
                </a:lnTo>
                <a:lnTo>
                  <a:pt x="83566" y="19621"/>
                </a:lnTo>
                <a:lnTo>
                  <a:pt x="85471" y="26720"/>
                </a:lnTo>
                <a:lnTo>
                  <a:pt x="85979" y="30162"/>
                </a:lnTo>
                <a:lnTo>
                  <a:pt x="86360" y="31877"/>
                </a:lnTo>
                <a:lnTo>
                  <a:pt x="86614" y="33718"/>
                </a:lnTo>
                <a:lnTo>
                  <a:pt x="86995" y="37033"/>
                </a:lnTo>
                <a:lnTo>
                  <a:pt x="87249" y="38531"/>
                </a:lnTo>
                <a:lnTo>
                  <a:pt x="87630" y="42659"/>
                </a:lnTo>
                <a:lnTo>
                  <a:pt x="87757" y="44488"/>
                </a:lnTo>
                <a:lnTo>
                  <a:pt x="87757" y="45974"/>
                </a:lnTo>
                <a:lnTo>
                  <a:pt x="87503" y="50330"/>
                </a:lnTo>
                <a:lnTo>
                  <a:pt x="86106" y="68326"/>
                </a:lnTo>
                <a:lnTo>
                  <a:pt x="86360" y="97904"/>
                </a:lnTo>
                <a:lnTo>
                  <a:pt x="86487" y="127469"/>
                </a:lnTo>
                <a:lnTo>
                  <a:pt x="87757" y="131711"/>
                </a:lnTo>
                <a:lnTo>
                  <a:pt x="86741" y="140931"/>
                </a:lnTo>
                <a:lnTo>
                  <a:pt x="86614" y="150850"/>
                </a:lnTo>
                <a:lnTo>
                  <a:pt x="86614" y="160947"/>
                </a:lnTo>
                <a:lnTo>
                  <a:pt x="85852" y="170688"/>
                </a:lnTo>
                <a:lnTo>
                  <a:pt x="86995" y="170916"/>
                </a:lnTo>
                <a:lnTo>
                  <a:pt x="86995" y="174459"/>
                </a:lnTo>
                <a:lnTo>
                  <a:pt x="86360" y="174231"/>
                </a:lnTo>
                <a:lnTo>
                  <a:pt x="86106" y="175044"/>
                </a:lnTo>
                <a:lnTo>
                  <a:pt x="85852" y="224307"/>
                </a:lnTo>
                <a:lnTo>
                  <a:pt x="85344" y="248259"/>
                </a:lnTo>
                <a:lnTo>
                  <a:pt x="84201" y="271094"/>
                </a:lnTo>
                <a:lnTo>
                  <a:pt x="83312" y="273951"/>
                </a:lnTo>
                <a:lnTo>
                  <a:pt x="83439" y="282549"/>
                </a:lnTo>
                <a:lnTo>
                  <a:pt x="82677" y="284734"/>
                </a:lnTo>
                <a:lnTo>
                  <a:pt x="83185" y="292023"/>
                </a:lnTo>
                <a:lnTo>
                  <a:pt x="83439" y="299402"/>
                </a:lnTo>
                <a:lnTo>
                  <a:pt x="82931" y="314071"/>
                </a:lnTo>
                <a:lnTo>
                  <a:pt x="82931" y="318198"/>
                </a:lnTo>
                <a:lnTo>
                  <a:pt x="82931" y="320890"/>
                </a:lnTo>
                <a:lnTo>
                  <a:pt x="83312" y="323469"/>
                </a:lnTo>
                <a:lnTo>
                  <a:pt x="82042" y="331381"/>
                </a:lnTo>
                <a:lnTo>
                  <a:pt x="81407" y="337680"/>
                </a:lnTo>
                <a:lnTo>
                  <a:pt x="81280" y="337337"/>
                </a:lnTo>
                <a:lnTo>
                  <a:pt x="79756" y="390588"/>
                </a:lnTo>
                <a:lnTo>
                  <a:pt x="78613" y="416915"/>
                </a:lnTo>
                <a:lnTo>
                  <a:pt x="77330" y="433755"/>
                </a:lnTo>
                <a:lnTo>
                  <a:pt x="77330" y="547484"/>
                </a:lnTo>
                <a:lnTo>
                  <a:pt x="76835" y="548576"/>
                </a:lnTo>
                <a:lnTo>
                  <a:pt x="76581" y="548347"/>
                </a:lnTo>
                <a:lnTo>
                  <a:pt x="76962" y="547204"/>
                </a:lnTo>
                <a:lnTo>
                  <a:pt x="77216" y="547433"/>
                </a:lnTo>
                <a:lnTo>
                  <a:pt x="77330" y="433755"/>
                </a:lnTo>
                <a:lnTo>
                  <a:pt x="76581" y="443585"/>
                </a:lnTo>
                <a:lnTo>
                  <a:pt x="75819" y="449986"/>
                </a:lnTo>
                <a:lnTo>
                  <a:pt x="75184" y="456615"/>
                </a:lnTo>
                <a:lnTo>
                  <a:pt x="74803" y="463435"/>
                </a:lnTo>
                <a:lnTo>
                  <a:pt x="73914" y="487032"/>
                </a:lnTo>
                <a:lnTo>
                  <a:pt x="73025" y="495401"/>
                </a:lnTo>
                <a:lnTo>
                  <a:pt x="72771" y="497230"/>
                </a:lnTo>
                <a:lnTo>
                  <a:pt x="72517" y="500557"/>
                </a:lnTo>
                <a:lnTo>
                  <a:pt x="72009" y="502500"/>
                </a:lnTo>
                <a:lnTo>
                  <a:pt x="71374" y="510298"/>
                </a:lnTo>
                <a:lnTo>
                  <a:pt x="70104" y="528675"/>
                </a:lnTo>
                <a:lnTo>
                  <a:pt x="69900" y="532003"/>
                </a:lnTo>
                <a:lnTo>
                  <a:pt x="69799" y="531876"/>
                </a:lnTo>
                <a:lnTo>
                  <a:pt x="69799" y="533679"/>
                </a:lnTo>
                <a:lnTo>
                  <a:pt x="69697" y="535470"/>
                </a:lnTo>
                <a:lnTo>
                  <a:pt x="69469" y="534936"/>
                </a:lnTo>
                <a:lnTo>
                  <a:pt x="68580" y="535051"/>
                </a:lnTo>
                <a:lnTo>
                  <a:pt x="68834" y="533565"/>
                </a:lnTo>
                <a:lnTo>
                  <a:pt x="67818" y="534022"/>
                </a:lnTo>
                <a:lnTo>
                  <a:pt x="67945" y="532993"/>
                </a:lnTo>
                <a:lnTo>
                  <a:pt x="68707" y="532422"/>
                </a:lnTo>
                <a:lnTo>
                  <a:pt x="68961" y="532993"/>
                </a:lnTo>
                <a:lnTo>
                  <a:pt x="69799" y="533679"/>
                </a:lnTo>
                <a:lnTo>
                  <a:pt x="69799" y="531876"/>
                </a:lnTo>
                <a:lnTo>
                  <a:pt x="69088" y="530923"/>
                </a:lnTo>
                <a:lnTo>
                  <a:pt x="68961" y="531050"/>
                </a:lnTo>
                <a:lnTo>
                  <a:pt x="68707" y="528866"/>
                </a:lnTo>
                <a:lnTo>
                  <a:pt x="68453" y="529323"/>
                </a:lnTo>
                <a:lnTo>
                  <a:pt x="67945" y="529209"/>
                </a:lnTo>
                <a:lnTo>
                  <a:pt x="67564" y="528980"/>
                </a:lnTo>
                <a:lnTo>
                  <a:pt x="68072" y="528523"/>
                </a:lnTo>
                <a:lnTo>
                  <a:pt x="67564" y="527494"/>
                </a:lnTo>
                <a:lnTo>
                  <a:pt x="67183" y="526224"/>
                </a:lnTo>
                <a:lnTo>
                  <a:pt x="67564" y="524852"/>
                </a:lnTo>
                <a:lnTo>
                  <a:pt x="66675" y="525424"/>
                </a:lnTo>
                <a:lnTo>
                  <a:pt x="66548" y="525195"/>
                </a:lnTo>
                <a:lnTo>
                  <a:pt x="67564" y="523938"/>
                </a:lnTo>
                <a:lnTo>
                  <a:pt x="66294" y="524738"/>
                </a:lnTo>
                <a:lnTo>
                  <a:pt x="65659" y="524624"/>
                </a:lnTo>
                <a:lnTo>
                  <a:pt x="65532" y="524281"/>
                </a:lnTo>
                <a:lnTo>
                  <a:pt x="64897" y="524510"/>
                </a:lnTo>
                <a:lnTo>
                  <a:pt x="65024" y="523824"/>
                </a:lnTo>
                <a:lnTo>
                  <a:pt x="64897" y="523824"/>
                </a:lnTo>
                <a:lnTo>
                  <a:pt x="64897" y="522909"/>
                </a:lnTo>
                <a:lnTo>
                  <a:pt x="64135" y="524395"/>
                </a:lnTo>
                <a:lnTo>
                  <a:pt x="64135" y="523367"/>
                </a:lnTo>
                <a:lnTo>
                  <a:pt x="64643" y="522681"/>
                </a:lnTo>
                <a:lnTo>
                  <a:pt x="62992" y="523849"/>
                </a:lnTo>
                <a:lnTo>
                  <a:pt x="62826" y="523786"/>
                </a:lnTo>
                <a:lnTo>
                  <a:pt x="62738" y="523481"/>
                </a:lnTo>
                <a:lnTo>
                  <a:pt x="63627" y="522224"/>
                </a:lnTo>
                <a:lnTo>
                  <a:pt x="63881" y="521068"/>
                </a:lnTo>
                <a:lnTo>
                  <a:pt x="62649" y="521855"/>
                </a:lnTo>
                <a:lnTo>
                  <a:pt x="62484" y="521741"/>
                </a:lnTo>
                <a:lnTo>
                  <a:pt x="61849" y="521068"/>
                </a:lnTo>
                <a:lnTo>
                  <a:pt x="61976" y="520268"/>
                </a:lnTo>
                <a:lnTo>
                  <a:pt x="62103" y="520103"/>
                </a:lnTo>
                <a:lnTo>
                  <a:pt x="62484" y="519582"/>
                </a:lnTo>
                <a:lnTo>
                  <a:pt x="62738" y="519239"/>
                </a:lnTo>
                <a:lnTo>
                  <a:pt x="62484" y="519239"/>
                </a:lnTo>
                <a:lnTo>
                  <a:pt x="62649" y="519188"/>
                </a:lnTo>
                <a:lnTo>
                  <a:pt x="62103" y="519125"/>
                </a:lnTo>
                <a:lnTo>
                  <a:pt x="62357" y="518668"/>
                </a:lnTo>
                <a:lnTo>
                  <a:pt x="62865" y="518553"/>
                </a:lnTo>
                <a:lnTo>
                  <a:pt x="63119" y="518439"/>
                </a:lnTo>
                <a:lnTo>
                  <a:pt x="63246" y="517525"/>
                </a:lnTo>
                <a:lnTo>
                  <a:pt x="62357" y="518439"/>
                </a:lnTo>
                <a:lnTo>
                  <a:pt x="62230" y="518096"/>
                </a:lnTo>
                <a:lnTo>
                  <a:pt x="61214" y="518668"/>
                </a:lnTo>
                <a:lnTo>
                  <a:pt x="59817" y="519696"/>
                </a:lnTo>
                <a:lnTo>
                  <a:pt x="59690" y="519582"/>
                </a:lnTo>
                <a:lnTo>
                  <a:pt x="59563" y="519925"/>
                </a:lnTo>
                <a:lnTo>
                  <a:pt x="58674" y="519925"/>
                </a:lnTo>
                <a:lnTo>
                  <a:pt x="58293" y="519696"/>
                </a:lnTo>
                <a:lnTo>
                  <a:pt x="58420" y="519010"/>
                </a:lnTo>
                <a:lnTo>
                  <a:pt x="58801" y="518668"/>
                </a:lnTo>
                <a:lnTo>
                  <a:pt x="58293" y="518439"/>
                </a:lnTo>
                <a:lnTo>
                  <a:pt x="58674" y="517982"/>
                </a:lnTo>
                <a:lnTo>
                  <a:pt x="58039" y="517525"/>
                </a:lnTo>
                <a:lnTo>
                  <a:pt x="57912" y="517753"/>
                </a:lnTo>
                <a:lnTo>
                  <a:pt x="57658" y="517639"/>
                </a:lnTo>
                <a:lnTo>
                  <a:pt x="57150" y="517283"/>
                </a:lnTo>
                <a:lnTo>
                  <a:pt x="57150" y="516826"/>
                </a:lnTo>
                <a:lnTo>
                  <a:pt x="57531" y="516597"/>
                </a:lnTo>
                <a:lnTo>
                  <a:pt x="57785" y="514997"/>
                </a:lnTo>
                <a:lnTo>
                  <a:pt x="56261" y="515391"/>
                </a:lnTo>
                <a:lnTo>
                  <a:pt x="55880" y="515327"/>
                </a:lnTo>
                <a:lnTo>
                  <a:pt x="55245" y="514654"/>
                </a:lnTo>
                <a:lnTo>
                  <a:pt x="55880" y="514197"/>
                </a:lnTo>
                <a:lnTo>
                  <a:pt x="56261" y="513397"/>
                </a:lnTo>
                <a:lnTo>
                  <a:pt x="54864" y="514883"/>
                </a:lnTo>
                <a:lnTo>
                  <a:pt x="54864" y="514311"/>
                </a:lnTo>
                <a:lnTo>
                  <a:pt x="55626" y="513626"/>
                </a:lnTo>
                <a:lnTo>
                  <a:pt x="54356" y="514197"/>
                </a:lnTo>
                <a:lnTo>
                  <a:pt x="54483" y="514070"/>
                </a:lnTo>
                <a:lnTo>
                  <a:pt x="55499" y="513054"/>
                </a:lnTo>
                <a:lnTo>
                  <a:pt x="55626" y="512470"/>
                </a:lnTo>
                <a:lnTo>
                  <a:pt x="54610" y="513397"/>
                </a:lnTo>
                <a:lnTo>
                  <a:pt x="54483" y="512127"/>
                </a:lnTo>
                <a:lnTo>
                  <a:pt x="54991" y="511784"/>
                </a:lnTo>
                <a:lnTo>
                  <a:pt x="56007" y="511098"/>
                </a:lnTo>
                <a:lnTo>
                  <a:pt x="54991" y="511441"/>
                </a:lnTo>
                <a:lnTo>
                  <a:pt x="55880" y="510641"/>
                </a:lnTo>
                <a:lnTo>
                  <a:pt x="54610" y="511327"/>
                </a:lnTo>
                <a:lnTo>
                  <a:pt x="54864" y="511124"/>
                </a:lnTo>
                <a:lnTo>
                  <a:pt x="55880" y="510298"/>
                </a:lnTo>
                <a:lnTo>
                  <a:pt x="54864" y="510298"/>
                </a:lnTo>
                <a:lnTo>
                  <a:pt x="55245" y="509955"/>
                </a:lnTo>
                <a:lnTo>
                  <a:pt x="55499" y="509955"/>
                </a:lnTo>
                <a:lnTo>
                  <a:pt x="55499" y="509612"/>
                </a:lnTo>
                <a:lnTo>
                  <a:pt x="54610" y="509841"/>
                </a:lnTo>
                <a:lnTo>
                  <a:pt x="53721" y="510070"/>
                </a:lnTo>
                <a:lnTo>
                  <a:pt x="54610" y="509955"/>
                </a:lnTo>
                <a:lnTo>
                  <a:pt x="53340" y="510984"/>
                </a:lnTo>
                <a:lnTo>
                  <a:pt x="52070" y="511441"/>
                </a:lnTo>
                <a:lnTo>
                  <a:pt x="52324" y="511162"/>
                </a:lnTo>
                <a:lnTo>
                  <a:pt x="52451" y="511009"/>
                </a:lnTo>
                <a:lnTo>
                  <a:pt x="53086" y="510298"/>
                </a:lnTo>
                <a:lnTo>
                  <a:pt x="52451" y="510298"/>
                </a:lnTo>
                <a:lnTo>
                  <a:pt x="53086" y="510184"/>
                </a:lnTo>
                <a:lnTo>
                  <a:pt x="52324" y="509955"/>
                </a:lnTo>
                <a:lnTo>
                  <a:pt x="52832" y="509498"/>
                </a:lnTo>
                <a:lnTo>
                  <a:pt x="52832" y="508927"/>
                </a:lnTo>
                <a:lnTo>
                  <a:pt x="52705" y="509270"/>
                </a:lnTo>
                <a:lnTo>
                  <a:pt x="52451" y="509612"/>
                </a:lnTo>
                <a:lnTo>
                  <a:pt x="51943" y="509498"/>
                </a:lnTo>
                <a:lnTo>
                  <a:pt x="52451" y="509155"/>
                </a:lnTo>
                <a:lnTo>
                  <a:pt x="52451" y="508927"/>
                </a:lnTo>
                <a:lnTo>
                  <a:pt x="51689" y="509612"/>
                </a:lnTo>
                <a:lnTo>
                  <a:pt x="50800" y="509727"/>
                </a:lnTo>
                <a:lnTo>
                  <a:pt x="50927" y="509041"/>
                </a:lnTo>
                <a:lnTo>
                  <a:pt x="51181" y="508812"/>
                </a:lnTo>
                <a:lnTo>
                  <a:pt x="50927" y="508927"/>
                </a:lnTo>
                <a:lnTo>
                  <a:pt x="50800" y="509041"/>
                </a:lnTo>
                <a:lnTo>
                  <a:pt x="50927" y="508698"/>
                </a:lnTo>
                <a:lnTo>
                  <a:pt x="51943" y="508000"/>
                </a:lnTo>
                <a:lnTo>
                  <a:pt x="50800" y="508584"/>
                </a:lnTo>
                <a:lnTo>
                  <a:pt x="50927" y="508228"/>
                </a:lnTo>
                <a:lnTo>
                  <a:pt x="50038" y="508584"/>
                </a:lnTo>
                <a:lnTo>
                  <a:pt x="50673" y="508000"/>
                </a:lnTo>
                <a:lnTo>
                  <a:pt x="50927" y="507885"/>
                </a:lnTo>
                <a:lnTo>
                  <a:pt x="49911" y="506399"/>
                </a:lnTo>
                <a:lnTo>
                  <a:pt x="50673" y="505714"/>
                </a:lnTo>
                <a:lnTo>
                  <a:pt x="49403" y="506514"/>
                </a:lnTo>
                <a:lnTo>
                  <a:pt x="50292" y="504685"/>
                </a:lnTo>
                <a:lnTo>
                  <a:pt x="49149" y="505828"/>
                </a:lnTo>
                <a:lnTo>
                  <a:pt x="49530" y="504913"/>
                </a:lnTo>
                <a:lnTo>
                  <a:pt x="47752" y="505256"/>
                </a:lnTo>
                <a:lnTo>
                  <a:pt x="49276" y="504113"/>
                </a:lnTo>
                <a:lnTo>
                  <a:pt x="48514" y="503186"/>
                </a:lnTo>
                <a:lnTo>
                  <a:pt x="46736" y="503885"/>
                </a:lnTo>
                <a:lnTo>
                  <a:pt x="46482" y="502272"/>
                </a:lnTo>
                <a:lnTo>
                  <a:pt x="47244" y="500786"/>
                </a:lnTo>
                <a:lnTo>
                  <a:pt x="45847" y="500100"/>
                </a:lnTo>
                <a:lnTo>
                  <a:pt x="45466" y="499414"/>
                </a:lnTo>
                <a:lnTo>
                  <a:pt x="43688" y="498602"/>
                </a:lnTo>
                <a:lnTo>
                  <a:pt x="42418" y="498144"/>
                </a:lnTo>
                <a:lnTo>
                  <a:pt x="40640" y="497230"/>
                </a:lnTo>
                <a:lnTo>
                  <a:pt x="41529" y="494830"/>
                </a:lnTo>
                <a:lnTo>
                  <a:pt x="38100" y="495858"/>
                </a:lnTo>
                <a:lnTo>
                  <a:pt x="38227" y="494131"/>
                </a:lnTo>
                <a:lnTo>
                  <a:pt x="37465" y="494601"/>
                </a:lnTo>
                <a:lnTo>
                  <a:pt x="37846" y="492988"/>
                </a:lnTo>
                <a:lnTo>
                  <a:pt x="35814" y="493445"/>
                </a:lnTo>
                <a:lnTo>
                  <a:pt x="35941" y="491731"/>
                </a:lnTo>
                <a:lnTo>
                  <a:pt x="35179" y="491845"/>
                </a:lnTo>
                <a:lnTo>
                  <a:pt x="35179" y="492074"/>
                </a:lnTo>
                <a:lnTo>
                  <a:pt x="34798" y="492531"/>
                </a:lnTo>
                <a:lnTo>
                  <a:pt x="34798" y="492074"/>
                </a:lnTo>
                <a:lnTo>
                  <a:pt x="33909" y="491959"/>
                </a:lnTo>
                <a:lnTo>
                  <a:pt x="34798" y="491159"/>
                </a:lnTo>
                <a:lnTo>
                  <a:pt x="34925" y="491159"/>
                </a:lnTo>
                <a:lnTo>
                  <a:pt x="35687" y="490359"/>
                </a:lnTo>
                <a:lnTo>
                  <a:pt x="33782" y="490931"/>
                </a:lnTo>
                <a:lnTo>
                  <a:pt x="34163" y="489889"/>
                </a:lnTo>
                <a:lnTo>
                  <a:pt x="33528" y="490931"/>
                </a:lnTo>
                <a:lnTo>
                  <a:pt x="33147" y="490359"/>
                </a:lnTo>
                <a:lnTo>
                  <a:pt x="33401" y="490245"/>
                </a:lnTo>
                <a:lnTo>
                  <a:pt x="29718" y="490474"/>
                </a:lnTo>
                <a:lnTo>
                  <a:pt x="31369" y="486803"/>
                </a:lnTo>
                <a:lnTo>
                  <a:pt x="27813" y="487032"/>
                </a:lnTo>
                <a:lnTo>
                  <a:pt x="28956" y="486232"/>
                </a:lnTo>
                <a:lnTo>
                  <a:pt x="27051" y="487260"/>
                </a:lnTo>
                <a:lnTo>
                  <a:pt x="27940" y="486117"/>
                </a:lnTo>
                <a:lnTo>
                  <a:pt x="28702" y="484390"/>
                </a:lnTo>
                <a:lnTo>
                  <a:pt x="26924" y="485571"/>
                </a:lnTo>
                <a:lnTo>
                  <a:pt x="26035" y="485660"/>
                </a:lnTo>
                <a:lnTo>
                  <a:pt x="25908" y="485889"/>
                </a:lnTo>
                <a:lnTo>
                  <a:pt x="25273" y="485190"/>
                </a:lnTo>
                <a:lnTo>
                  <a:pt x="26924" y="484162"/>
                </a:lnTo>
                <a:lnTo>
                  <a:pt x="23749" y="485889"/>
                </a:lnTo>
                <a:lnTo>
                  <a:pt x="25146" y="485076"/>
                </a:lnTo>
                <a:lnTo>
                  <a:pt x="24384" y="482561"/>
                </a:lnTo>
                <a:lnTo>
                  <a:pt x="21082" y="481647"/>
                </a:lnTo>
                <a:lnTo>
                  <a:pt x="19558" y="479463"/>
                </a:lnTo>
                <a:lnTo>
                  <a:pt x="19304" y="479920"/>
                </a:lnTo>
                <a:lnTo>
                  <a:pt x="18796" y="479463"/>
                </a:lnTo>
                <a:lnTo>
                  <a:pt x="17780" y="479348"/>
                </a:lnTo>
                <a:lnTo>
                  <a:pt x="18034" y="477520"/>
                </a:lnTo>
                <a:lnTo>
                  <a:pt x="16383" y="478586"/>
                </a:lnTo>
                <a:lnTo>
                  <a:pt x="15570" y="478663"/>
                </a:lnTo>
                <a:lnTo>
                  <a:pt x="15113" y="478777"/>
                </a:lnTo>
                <a:lnTo>
                  <a:pt x="15570" y="477431"/>
                </a:lnTo>
                <a:lnTo>
                  <a:pt x="15240" y="477291"/>
                </a:lnTo>
                <a:lnTo>
                  <a:pt x="13716" y="478205"/>
                </a:lnTo>
                <a:lnTo>
                  <a:pt x="13462" y="477177"/>
                </a:lnTo>
                <a:lnTo>
                  <a:pt x="14351" y="475792"/>
                </a:lnTo>
                <a:lnTo>
                  <a:pt x="10668" y="476948"/>
                </a:lnTo>
                <a:lnTo>
                  <a:pt x="11798" y="475576"/>
                </a:lnTo>
                <a:lnTo>
                  <a:pt x="11684" y="474078"/>
                </a:lnTo>
                <a:lnTo>
                  <a:pt x="9525" y="475107"/>
                </a:lnTo>
                <a:lnTo>
                  <a:pt x="9271" y="473532"/>
                </a:lnTo>
                <a:lnTo>
                  <a:pt x="4445" y="476135"/>
                </a:lnTo>
                <a:lnTo>
                  <a:pt x="1397" y="481190"/>
                </a:lnTo>
                <a:lnTo>
                  <a:pt x="0" y="486117"/>
                </a:lnTo>
                <a:lnTo>
                  <a:pt x="1143" y="486689"/>
                </a:lnTo>
                <a:lnTo>
                  <a:pt x="2413" y="487260"/>
                </a:lnTo>
                <a:lnTo>
                  <a:pt x="3556" y="487832"/>
                </a:lnTo>
                <a:lnTo>
                  <a:pt x="4826" y="488518"/>
                </a:lnTo>
                <a:lnTo>
                  <a:pt x="6858" y="492531"/>
                </a:lnTo>
                <a:lnTo>
                  <a:pt x="9017" y="494017"/>
                </a:lnTo>
                <a:lnTo>
                  <a:pt x="9906" y="494830"/>
                </a:lnTo>
                <a:lnTo>
                  <a:pt x="10668" y="495338"/>
                </a:lnTo>
                <a:lnTo>
                  <a:pt x="13462" y="497382"/>
                </a:lnTo>
                <a:lnTo>
                  <a:pt x="14986" y="498602"/>
                </a:lnTo>
                <a:lnTo>
                  <a:pt x="15113" y="498563"/>
                </a:lnTo>
                <a:lnTo>
                  <a:pt x="16383" y="498144"/>
                </a:lnTo>
                <a:lnTo>
                  <a:pt x="16256" y="501243"/>
                </a:lnTo>
                <a:lnTo>
                  <a:pt x="16383" y="501230"/>
                </a:lnTo>
                <a:lnTo>
                  <a:pt x="17780" y="501103"/>
                </a:lnTo>
                <a:lnTo>
                  <a:pt x="20066" y="500900"/>
                </a:lnTo>
                <a:lnTo>
                  <a:pt x="20447" y="503643"/>
                </a:lnTo>
                <a:lnTo>
                  <a:pt x="21209" y="502843"/>
                </a:lnTo>
                <a:lnTo>
                  <a:pt x="21717" y="503186"/>
                </a:lnTo>
                <a:lnTo>
                  <a:pt x="21209" y="503643"/>
                </a:lnTo>
                <a:lnTo>
                  <a:pt x="21209" y="503999"/>
                </a:lnTo>
                <a:lnTo>
                  <a:pt x="21717" y="504431"/>
                </a:lnTo>
                <a:lnTo>
                  <a:pt x="23749" y="506145"/>
                </a:lnTo>
                <a:lnTo>
                  <a:pt x="25273" y="507441"/>
                </a:lnTo>
                <a:lnTo>
                  <a:pt x="25527" y="507657"/>
                </a:lnTo>
                <a:lnTo>
                  <a:pt x="27051" y="508533"/>
                </a:lnTo>
                <a:lnTo>
                  <a:pt x="27813" y="508965"/>
                </a:lnTo>
                <a:lnTo>
                  <a:pt x="29718" y="510057"/>
                </a:lnTo>
                <a:lnTo>
                  <a:pt x="30734" y="510641"/>
                </a:lnTo>
                <a:lnTo>
                  <a:pt x="33147" y="515340"/>
                </a:lnTo>
                <a:lnTo>
                  <a:pt x="32893" y="516140"/>
                </a:lnTo>
                <a:lnTo>
                  <a:pt x="33782" y="516648"/>
                </a:lnTo>
                <a:lnTo>
                  <a:pt x="33909" y="516724"/>
                </a:lnTo>
                <a:lnTo>
                  <a:pt x="34290" y="516940"/>
                </a:lnTo>
                <a:lnTo>
                  <a:pt x="33909" y="517753"/>
                </a:lnTo>
                <a:lnTo>
                  <a:pt x="34290" y="517791"/>
                </a:lnTo>
                <a:lnTo>
                  <a:pt x="35814" y="517956"/>
                </a:lnTo>
                <a:lnTo>
                  <a:pt x="36068" y="517982"/>
                </a:lnTo>
                <a:lnTo>
                  <a:pt x="37338" y="519239"/>
                </a:lnTo>
                <a:lnTo>
                  <a:pt x="37465" y="519404"/>
                </a:lnTo>
                <a:lnTo>
                  <a:pt x="38100" y="520268"/>
                </a:lnTo>
                <a:lnTo>
                  <a:pt x="38354" y="520611"/>
                </a:lnTo>
                <a:lnTo>
                  <a:pt x="38227" y="520611"/>
                </a:lnTo>
                <a:lnTo>
                  <a:pt x="38354" y="520687"/>
                </a:lnTo>
                <a:lnTo>
                  <a:pt x="38989" y="521068"/>
                </a:lnTo>
                <a:lnTo>
                  <a:pt x="38862" y="521296"/>
                </a:lnTo>
                <a:lnTo>
                  <a:pt x="38989" y="521296"/>
                </a:lnTo>
                <a:lnTo>
                  <a:pt x="40132" y="521296"/>
                </a:lnTo>
                <a:lnTo>
                  <a:pt x="40259" y="523024"/>
                </a:lnTo>
                <a:lnTo>
                  <a:pt x="40513" y="524052"/>
                </a:lnTo>
                <a:lnTo>
                  <a:pt x="40386" y="524052"/>
                </a:lnTo>
                <a:lnTo>
                  <a:pt x="40513" y="524205"/>
                </a:lnTo>
                <a:lnTo>
                  <a:pt x="40640" y="524357"/>
                </a:lnTo>
                <a:lnTo>
                  <a:pt x="44323" y="528866"/>
                </a:lnTo>
                <a:lnTo>
                  <a:pt x="46482" y="530085"/>
                </a:lnTo>
                <a:lnTo>
                  <a:pt x="47752" y="530809"/>
                </a:lnTo>
                <a:lnTo>
                  <a:pt x="49149" y="531596"/>
                </a:lnTo>
                <a:lnTo>
                  <a:pt x="49403" y="531749"/>
                </a:lnTo>
                <a:lnTo>
                  <a:pt x="49784" y="531964"/>
                </a:lnTo>
                <a:lnTo>
                  <a:pt x="52324" y="537806"/>
                </a:lnTo>
                <a:lnTo>
                  <a:pt x="52451" y="539521"/>
                </a:lnTo>
                <a:lnTo>
                  <a:pt x="53594" y="540677"/>
                </a:lnTo>
                <a:lnTo>
                  <a:pt x="54356" y="541362"/>
                </a:lnTo>
                <a:lnTo>
                  <a:pt x="54864" y="541820"/>
                </a:lnTo>
                <a:lnTo>
                  <a:pt x="55245" y="542188"/>
                </a:lnTo>
                <a:lnTo>
                  <a:pt x="57150" y="543991"/>
                </a:lnTo>
                <a:lnTo>
                  <a:pt x="57404" y="545833"/>
                </a:lnTo>
                <a:lnTo>
                  <a:pt x="62738" y="551256"/>
                </a:lnTo>
                <a:lnTo>
                  <a:pt x="62992" y="551332"/>
                </a:lnTo>
                <a:lnTo>
                  <a:pt x="63627" y="549960"/>
                </a:lnTo>
                <a:lnTo>
                  <a:pt x="64135" y="550379"/>
                </a:lnTo>
                <a:lnTo>
                  <a:pt x="65659" y="551675"/>
                </a:lnTo>
                <a:lnTo>
                  <a:pt x="65151" y="553389"/>
                </a:lnTo>
                <a:lnTo>
                  <a:pt x="65659" y="553669"/>
                </a:lnTo>
                <a:lnTo>
                  <a:pt x="66548" y="554139"/>
                </a:lnTo>
                <a:lnTo>
                  <a:pt x="67183" y="554469"/>
                </a:lnTo>
                <a:lnTo>
                  <a:pt x="67310" y="554545"/>
                </a:lnTo>
                <a:lnTo>
                  <a:pt x="66929" y="554659"/>
                </a:lnTo>
                <a:lnTo>
                  <a:pt x="66802" y="555117"/>
                </a:lnTo>
                <a:lnTo>
                  <a:pt x="67310" y="554824"/>
                </a:lnTo>
                <a:lnTo>
                  <a:pt x="67564" y="554672"/>
                </a:lnTo>
                <a:lnTo>
                  <a:pt x="67818" y="554532"/>
                </a:lnTo>
                <a:lnTo>
                  <a:pt x="68580" y="554088"/>
                </a:lnTo>
                <a:lnTo>
                  <a:pt x="68580" y="554774"/>
                </a:lnTo>
                <a:lnTo>
                  <a:pt x="69494" y="553859"/>
                </a:lnTo>
                <a:lnTo>
                  <a:pt x="68199" y="558431"/>
                </a:lnTo>
                <a:lnTo>
                  <a:pt x="68072" y="558558"/>
                </a:lnTo>
                <a:lnTo>
                  <a:pt x="68351" y="558533"/>
                </a:lnTo>
                <a:lnTo>
                  <a:pt x="68580" y="557974"/>
                </a:lnTo>
                <a:lnTo>
                  <a:pt x="69850" y="558088"/>
                </a:lnTo>
                <a:lnTo>
                  <a:pt x="70104" y="558317"/>
                </a:lnTo>
                <a:lnTo>
                  <a:pt x="69596" y="558787"/>
                </a:lnTo>
                <a:lnTo>
                  <a:pt x="70231" y="559447"/>
                </a:lnTo>
                <a:lnTo>
                  <a:pt x="70358" y="559587"/>
                </a:lnTo>
                <a:lnTo>
                  <a:pt x="69850" y="560387"/>
                </a:lnTo>
                <a:lnTo>
                  <a:pt x="70358" y="560387"/>
                </a:lnTo>
                <a:lnTo>
                  <a:pt x="71882" y="559244"/>
                </a:lnTo>
                <a:lnTo>
                  <a:pt x="71501" y="560616"/>
                </a:lnTo>
                <a:lnTo>
                  <a:pt x="71882" y="560235"/>
                </a:lnTo>
                <a:lnTo>
                  <a:pt x="72517" y="559587"/>
                </a:lnTo>
                <a:lnTo>
                  <a:pt x="72517" y="560374"/>
                </a:lnTo>
                <a:lnTo>
                  <a:pt x="72301" y="560730"/>
                </a:lnTo>
                <a:lnTo>
                  <a:pt x="72301" y="561073"/>
                </a:lnTo>
                <a:lnTo>
                  <a:pt x="72415" y="560844"/>
                </a:lnTo>
                <a:lnTo>
                  <a:pt x="72644" y="560501"/>
                </a:lnTo>
                <a:lnTo>
                  <a:pt x="72758" y="560324"/>
                </a:lnTo>
                <a:lnTo>
                  <a:pt x="72644" y="560730"/>
                </a:lnTo>
                <a:lnTo>
                  <a:pt x="72898" y="560959"/>
                </a:lnTo>
                <a:lnTo>
                  <a:pt x="73152" y="561187"/>
                </a:lnTo>
                <a:lnTo>
                  <a:pt x="73914" y="561873"/>
                </a:lnTo>
                <a:lnTo>
                  <a:pt x="74676" y="561644"/>
                </a:lnTo>
                <a:lnTo>
                  <a:pt x="75438" y="559435"/>
                </a:lnTo>
                <a:lnTo>
                  <a:pt x="75819" y="558317"/>
                </a:lnTo>
                <a:lnTo>
                  <a:pt x="76073" y="557898"/>
                </a:lnTo>
                <a:lnTo>
                  <a:pt x="76581" y="557060"/>
                </a:lnTo>
                <a:lnTo>
                  <a:pt x="76708" y="557974"/>
                </a:lnTo>
                <a:lnTo>
                  <a:pt x="76835" y="557174"/>
                </a:lnTo>
                <a:lnTo>
                  <a:pt x="77216" y="556831"/>
                </a:lnTo>
                <a:lnTo>
                  <a:pt x="76835" y="556945"/>
                </a:lnTo>
                <a:lnTo>
                  <a:pt x="76835" y="556374"/>
                </a:lnTo>
                <a:lnTo>
                  <a:pt x="76962" y="556298"/>
                </a:lnTo>
                <a:lnTo>
                  <a:pt x="77597" y="555917"/>
                </a:lnTo>
                <a:lnTo>
                  <a:pt x="77724" y="555574"/>
                </a:lnTo>
                <a:lnTo>
                  <a:pt x="77597" y="555688"/>
                </a:lnTo>
                <a:lnTo>
                  <a:pt x="77343" y="555802"/>
                </a:lnTo>
                <a:lnTo>
                  <a:pt x="77089" y="555802"/>
                </a:lnTo>
                <a:lnTo>
                  <a:pt x="76835" y="555688"/>
                </a:lnTo>
                <a:lnTo>
                  <a:pt x="76708" y="555345"/>
                </a:lnTo>
                <a:lnTo>
                  <a:pt x="76708" y="555117"/>
                </a:lnTo>
                <a:lnTo>
                  <a:pt x="77343" y="554774"/>
                </a:lnTo>
                <a:lnTo>
                  <a:pt x="76073" y="555231"/>
                </a:lnTo>
                <a:lnTo>
                  <a:pt x="77470" y="552221"/>
                </a:lnTo>
                <a:lnTo>
                  <a:pt x="77724" y="551675"/>
                </a:lnTo>
                <a:lnTo>
                  <a:pt x="77470" y="551218"/>
                </a:lnTo>
                <a:lnTo>
                  <a:pt x="77851" y="550303"/>
                </a:lnTo>
                <a:lnTo>
                  <a:pt x="76581" y="550418"/>
                </a:lnTo>
                <a:lnTo>
                  <a:pt x="76581" y="549732"/>
                </a:lnTo>
                <a:lnTo>
                  <a:pt x="76327" y="548805"/>
                </a:lnTo>
                <a:lnTo>
                  <a:pt x="76581" y="548805"/>
                </a:lnTo>
                <a:lnTo>
                  <a:pt x="77216" y="548805"/>
                </a:lnTo>
                <a:lnTo>
                  <a:pt x="77470" y="548005"/>
                </a:lnTo>
                <a:lnTo>
                  <a:pt x="77470" y="547319"/>
                </a:lnTo>
                <a:lnTo>
                  <a:pt x="77724" y="546862"/>
                </a:lnTo>
                <a:lnTo>
                  <a:pt x="77470" y="546290"/>
                </a:lnTo>
                <a:lnTo>
                  <a:pt x="77609" y="545693"/>
                </a:lnTo>
                <a:lnTo>
                  <a:pt x="83058" y="540207"/>
                </a:lnTo>
                <a:lnTo>
                  <a:pt x="86106" y="537159"/>
                </a:lnTo>
                <a:lnTo>
                  <a:pt x="89281" y="533984"/>
                </a:lnTo>
                <a:lnTo>
                  <a:pt x="94742" y="528523"/>
                </a:lnTo>
                <a:lnTo>
                  <a:pt x="95758" y="527380"/>
                </a:lnTo>
                <a:lnTo>
                  <a:pt x="93472" y="528929"/>
                </a:lnTo>
                <a:lnTo>
                  <a:pt x="91059" y="530606"/>
                </a:lnTo>
                <a:lnTo>
                  <a:pt x="89281" y="531736"/>
                </a:lnTo>
                <a:lnTo>
                  <a:pt x="91694" y="529336"/>
                </a:lnTo>
                <a:lnTo>
                  <a:pt x="94107" y="526808"/>
                </a:lnTo>
                <a:lnTo>
                  <a:pt x="94996" y="525957"/>
                </a:lnTo>
                <a:lnTo>
                  <a:pt x="100584" y="520928"/>
                </a:lnTo>
                <a:lnTo>
                  <a:pt x="102489" y="519239"/>
                </a:lnTo>
                <a:lnTo>
                  <a:pt x="103632" y="518439"/>
                </a:lnTo>
                <a:lnTo>
                  <a:pt x="104521" y="517525"/>
                </a:lnTo>
                <a:lnTo>
                  <a:pt x="105918" y="516356"/>
                </a:lnTo>
                <a:lnTo>
                  <a:pt x="106807" y="515683"/>
                </a:lnTo>
                <a:lnTo>
                  <a:pt x="107442" y="515112"/>
                </a:lnTo>
                <a:lnTo>
                  <a:pt x="112903" y="510908"/>
                </a:lnTo>
                <a:lnTo>
                  <a:pt x="114300" y="509841"/>
                </a:lnTo>
                <a:lnTo>
                  <a:pt x="117856" y="507276"/>
                </a:lnTo>
                <a:lnTo>
                  <a:pt x="118110" y="507085"/>
                </a:lnTo>
                <a:lnTo>
                  <a:pt x="122809" y="503186"/>
                </a:lnTo>
                <a:lnTo>
                  <a:pt x="122428" y="503770"/>
                </a:lnTo>
                <a:lnTo>
                  <a:pt x="122809" y="503618"/>
                </a:lnTo>
                <a:lnTo>
                  <a:pt x="123317" y="503415"/>
                </a:lnTo>
                <a:lnTo>
                  <a:pt x="123317" y="502386"/>
                </a:lnTo>
                <a:lnTo>
                  <a:pt x="126873" y="499643"/>
                </a:lnTo>
                <a:lnTo>
                  <a:pt x="141605" y="492417"/>
                </a:lnTo>
                <a:lnTo>
                  <a:pt x="141732" y="492531"/>
                </a:lnTo>
                <a:lnTo>
                  <a:pt x="142240" y="492252"/>
                </a:lnTo>
                <a:lnTo>
                  <a:pt x="142367" y="492188"/>
                </a:lnTo>
                <a:lnTo>
                  <a:pt x="142240" y="491959"/>
                </a:lnTo>
                <a:lnTo>
                  <a:pt x="143510" y="491502"/>
                </a:lnTo>
                <a:lnTo>
                  <a:pt x="141097" y="492188"/>
                </a:lnTo>
                <a:lnTo>
                  <a:pt x="140208" y="492531"/>
                </a:lnTo>
                <a:lnTo>
                  <a:pt x="141732" y="491159"/>
                </a:lnTo>
                <a:lnTo>
                  <a:pt x="143002" y="489661"/>
                </a:lnTo>
                <a:lnTo>
                  <a:pt x="145288" y="488289"/>
                </a:lnTo>
                <a:lnTo>
                  <a:pt x="146177" y="488289"/>
                </a:lnTo>
                <a:lnTo>
                  <a:pt x="146431" y="488327"/>
                </a:lnTo>
                <a:lnTo>
                  <a:pt x="147574" y="487578"/>
                </a:lnTo>
                <a:lnTo>
                  <a:pt x="150241" y="486029"/>
                </a:lnTo>
                <a:lnTo>
                  <a:pt x="151765" y="485051"/>
                </a:lnTo>
                <a:lnTo>
                  <a:pt x="152019" y="484949"/>
                </a:lnTo>
                <a:lnTo>
                  <a:pt x="154051" y="484746"/>
                </a:lnTo>
                <a:lnTo>
                  <a:pt x="154178" y="484733"/>
                </a:lnTo>
                <a:lnTo>
                  <a:pt x="155702" y="483362"/>
                </a:lnTo>
                <a:lnTo>
                  <a:pt x="154051" y="482104"/>
                </a:lnTo>
                <a:lnTo>
                  <a:pt x="154813" y="481876"/>
                </a:lnTo>
                <a:lnTo>
                  <a:pt x="156972" y="481228"/>
                </a:lnTo>
                <a:lnTo>
                  <a:pt x="159385" y="480491"/>
                </a:lnTo>
                <a:lnTo>
                  <a:pt x="156972" y="480263"/>
                </a:lnTo>
                <a:lnTo>
                  <a:pt x="160528" y="478891"/>
                </a:lnTo>
                <a:lnTo>
                  <a:pt x="161417" y="478548"/>
                </a:lnTo>
                <a:lnTo>
                  <a:pt x="160528" y="478320"/>
                </a:lnTo>
                <a:lnTo>
                  <a:pt x="162052" y="478205"/>
                </a:lnTo>
                <a:lnTo>
                  <a:pt x="164719" y="476605"/>
                </a:lnTo>
                <a:lnTo>
                  <a:pt x="170180" y="473621"/>
                </a:lnTo>
                <a:lnTo>
                  <a:pt x="171196" y="472363"/>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6" name="Google Shape;316;p12"/>
          <p:cNvSpPr/>
          <p:nvPr/>
        </p:nvSpPr>
        <p:spPr>
          <a:xfrm>
            <a:off x="9778365" y="4670094"/>
            <a:ext cx="8169909" cy="1737995"/>
          </a:xfrm>
          <a:custGeom>
            <a:avLst/>
            <a:gdLst/>
            <a:ahLst/>
            <a:cxnLst/>
            <a:rect l="l" t="t" r="r" b="b"/>
            <a:pathLst>
              <a:path w="8169909" h="1737995" extrusionOk="0">
                <a:moveTo>
                  <a:pt x="3685540" y="0"/>
                </a:moveTo>
                <a:lnTo>
                  <a:pt x="0" y="0"/>
                </a:lnTo>
                <a:lnTo>
                  <a:pt x="0" y="1737563"/>
                </a:lnTo>
                <a:lnTo>
                  <a:pt x="3685540" y="1737563"/>
                </a:lnTo>
                <a:lnTo>
                  <a:pt x="3685540" y="0"/>
                </a:lnTo>
                <a:close/>
              </a:path>
              <a:path w="8169909" h="1737995" extrusionOk="0">
                <a:moveTo>
                  <a:pt x="8169884" y="0"/>
                </a:moveTo>
                <a:lnTo>
                  <a:pt x="4484357" y="0"/>
                </a:lnTo>
                <a:lnTo>
                  <a:pt x="4484357" y="1737563"/>
                </a:lnTo>
                <a:lnTo>
                  <a:pt x="8169884" y="1737563"/>
                </a:lnTo>
                <a:lnTo>
                  <a:pt x="8169884" y="0"/>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7" name="Google Shape;317;p12"/>
          <p:cNvSpPr txBox="1"/>
          <p:nvPr/>
        </p:nvSpPr>
        <p:spPr>
          <a:xfrm>
            <a:off x="14659537" y="5049363"/>
            <a:ext cx="2934970" cy="890269"/>
          </a:xfrm>
          <a:prstGeom prst="rect">
            <a:avLst/>
          </a:prstGeom>
          <a:noFill/>
          <a:ln>
            <a:noFill/>
          </a:ln>
        </p:spPr>
        <p:txBody>
          <a:bodyPr spcFirstLastPara="1" wrap="square" lIns="0" tIns="12050" rIns="0" bIns="0" anchor="t" anchorCtr="0">
            <a:spAutoFit/>
          </a:bodyPr>
          <a:lstStyle/>
          <a:p>
            <a:pPr marL="12700" marR="5080" lvl="0" indent="495300" algn="l" rtl="0">
              <a:lnSpc>
                <a:spcPct val="115799"/>
              </a:lnSpc>
              <a:spcBef>
                <a:spcPts val="0"/>
              </a:spcBef>
              <a:spcAft>
                <a:spcPts val="0"/>
              </a:spcAft>
              <a:buNone/>
            </a:pPr>
            <a:r>
              <a:rPr lang="ca-ES" sz="2450">
                <a:latin typeface="Century Gothic"/>
                <a:ea typeface="Century Gothic"/>
                <a:cs typeface="Century Gothic"/>
                <a:sym typeface="Century Gothic"/>
              </a:rPr>
              <a:t>Seguiment i tancament del cas</a:t>
            </a:r>
            <a:endParaRPr sz="2450">
              <a:latin typeface="Century Gothic"/>
              <a:ea typeface="Century Gothic"/>
              <a:cs typeface="Century Gothic"/>
              <a:sym typeface="Century Gothic"/>
            </a:endParaRPr>
          </a:p>
        </p:txBody>
      </p:sp>
      <p:sp>
        <p:nvSpPr>
          <p:cNvPr id="318" name="Google Shape;318;p12"/>
          <p:cNvSpPr/>
          <p:nvPr/>
        </p:nvSpPr>
        <p:spPr>
          <a:xfrm>
            <a:off x="4431728" y="5256923"/>
            <a:ext cx="1009015" cy="304800"/>
          </a:xfrm>
          <a:custGeom>
            <a:avLst/>
            <a:gdLst/>
            <a:ahLst/>
            <a:cxnLst/>
            <a:rect l="l" t="t" r="r" b="b"/>
            <a:pathLst>
              <a:path w="1009014" h="304800" extrusionOk="0">
                <a:moveTo>
                  <a:pt x="309600" y="118110"/>
                </a:moveTo>
                <a:lnTo>
                  <a:pt x="307962" y="118110"/>
                </a:lnTo>
                <a:lnTo>
                  <a:pt x="308381" y="118198"/>
                </a:lnTo>
                <a:lnTo>
                  <a:pt x="309600" y="118110"/>
                </a:lnTo>
                <a:close/>
              </a:path>
              <a:path w="1009014" h="304800" extrusionOk="0">
                <a:moveTo>
                  <a:pt x="566953" y="126720"/>
                </a:moveTo>
                <a:lnTo>
                  <a:pt x="566127" y="126720"/>
                </a:lnTo>
                <a:lnTo>
                  <a:pt x="565924" y="126923"/>
                </a:lnTo>
                <a:lnTo>
                  <a:pt x="566534" y="126923"/>
                </a:lnTo>
                <a:lnTo>
                  <a:pt x="566953" y="126720"/>
                </a:lnTo>
                <a:close/>
              </a:path>
              <a:path w="1009014" h="304800" extrusionOk="0">
                <a:moveTo>
                  <a:pt x="571474" y="157988"/>
                </a:moveTo>
                <a:lnTo>
                  <a:pt x="571068" y="157988"/>
                </a:lnTo>
                <a:lnTo>
                  <a:pt x="570852" y="158191"/>
                </a:lnTo>
                <a:lnTo>
                  <a:pt x="571271" y="158191"/>
                </a:lnTo>
                <a:lnTo>
                  <a:pt x="571474" y="157988"/>
                </a:lnTo>
                <a:close/>
              </a:path>
              <a:path w="1009014" h="304800" extrusionOk="0">
                <a:moveTo>
                  <a:pt x="571677" y="157454"/>
                </a:moveTo>
                <a:lnTo>
                  <a:pt x="571474" y="157480"/>
                </a:lnTo>
                <a:lnTo>
                  <a:pt x="571677" y="157480"/>
                </a:lnTo>
                <a:close/>
              </a:path>
              <a:path w="1009014" h="304800" extrusionOk="0">
                <a:moveTo>
                  <a:pt x="579081" y="125095"/>
                </a:moveTo>
                <a:lnTo>
                  <a:pt x="578269" y="124460"/>
                </a:lnTo>
                <a:lnTo>
                  <a:pt x="577240" y="124460"/>
                </a:lnTo>
                <a:lnTo>
                  <a:pt x="579081" y="125095"/>
                </a:lnTo>
                <a:close/>
              </a:path>
              <a:path w="1009014" h="304800" extrusionOk="0">
                <a:moveTo>
                  <a:pt x="635660" y="129540"/>
                </a:moveTo>
                <a:lnTo>
                  <a:pt x="631748" y="127000"/>
                </a:lnTo>
                <a:lnTo>
                  <a:pt x="634276" y="130606"/>
                </a:lnTo>
                <a:lnTo>
                  <a:pt x="635660" y="129540"/>
                </a:lnTo>
                <a:close/>
              </a:path>
              <a:path w="1009014" h="304800" extrusionOk="0">
                <a:moveTo>
                  <a:pt x="720826" y="127000"/>
                </a:moveTo>
                <a:lnTo>
                  <a:pt x="717118" y="128270"/>
                </a:lnTo>
                <a:lnTo>
                  <a:pt x="717346" y="128511"/>
                </a:lnTo>
                <a:lnTo>
                  <a:pt x="718235" y="128333"/>
                </a:lnTo>
                <a:lnTo>
                  <a:pt x="720826" y="127000"/>
                </a:lnTo>
                <a:close/>
              </a:path>
              <a:path w="1009014" h="304800" extrusionOk="0">
                <a:moveTo>
                  <a:pt x="848360" y="285737"/>
                </a:moveTo>
                <a:lnTo>
                  <a:pt x="848156" y="285737"/>
                </a:lnTo>
                <a:lnTo>
                  <a:pt x="848360" y="285940"/>
                </a:lnTo>
                <a:lnTo>
                  <a:pt x="848360" y="285737"/>
                </a:lnTo>
                <a:close/>
              </a:path>
              <a:path w="1009014" h="304800" extrusionOk="0">
                <a:moveTo>
                  <a:pt x="850404" y="287756"/>
                </a:moveTo>
                <a:lnTo>
                  <a:pt x="849807" y="286664"/>
                </a:lnTo>
                <a:lnTo>
                  <a:pt x="850011" y="287934"/>
                </a:lnTo>
                <a:lnTo>
                  <a:pt x="850404" y="287756"/>
                </a:lnTo>
                <a:close/>
              </a:path>
              <a:path w="1009014" h="304800" extrusionOk="0">
                <a:moveTo>
                  <a:pt x="852474" y="281825"/>
                </a:moveTo>
                <a:lnTo>
                  <a:pt x="851649" y="281216"/>
                </a:lnTo>
                <a:lnTo>
                  <a:pt x="851865" y="281622"/>
                </a:lnTo>
                <a:lnTo>
                  <a:pt x="852271" y="281825"/>
                </a:lnTo>
                <a:lnTo>
                  <a:pt x="852474" y="281825"/>
                </a:lnTo>
                <a:close/>
              </a:path>
              <a:path w="1009014" h="304800" extrusionOk="0">
                <a:moveTo>
                  <a:pt x="869137" y="139700"/>
                </a:moveTo>
                <a:lnTo>
                  <a:pt x="865847" y="139700"/>
                </a:lnTo>
                <a:lnTo>
                  <a:pt x="867105" y="140436"/>
                </a:lnTo>
                <a:lnTo>
                  <a:pt x="869137" y="139700"/>
                </a:lnTo>
                <a:close/>
              </a:path>
              <a:path w="1009014" h="304800" extrusionOk="0">
                <a:moveTo>
                  <a:pt x="869962" y="256730"/>
                </a:moveTo>
                <a:lnTo>
                  <a:pt x="869556" y="256730"/>
                </a:lnTo>
                <a:lnTo>
                  <a:pt x="869962" y="256933"/>
                </a:lnTo>
                <a:lnTo>
                  <a:pt x="869962" y="256730"/>
                </a:lnTo>
                <a:close/>
              </a:path>
              <a:path w="1009014" h="304800" extrusionOk="0">
                <a:moveTo>
                  <a:pt x="877785" y="44030"/>
                </a:moveTo>
                <a:lnTo>
                  <a:pt x="877366" y="43815"/>
                </a:lnTo>
                <a:lnTo>
                  <a:pt x="876960" y="44234"/>
                </a:lnTo>
                <a:lnTo>
                  <a:pt x="877163" y="44437"/>
                </a:lnTo>
                <a:lnTo>
                  <a:pt x="877785" y="44030"/>
                </a:lnTo>
                <a:close/>
              </a:path>
              <a:path w="1009014" h="304800" extrusionOk="0">
                <a:moveTo>
                  <a:pt x="881900" y="241096"/>
                </a:moveTo>
                <a:lnTo>
                  <a:pt x="881684" y="241096"/>
                </a:lnTo>
                <a:lnTo>
                  <a:pt x="881900" y="241300"/>
                </a:lnTo>
                <a:lnTo>
                  <a:pt x="881900" y="241096"/>
                </a:lnTo>
                <a:close/>
              </a:path>
              <a:path w="1009014" h="304800" extrusionOk="0">
                <a:moveTo>
                  <a:pt x="887653" y="143510"/>
                </a:moveTo>
                <a:lnTo>
                  <a:pt x="882103" y="142240"/>
                </a:lnTo>
                <a:lnTo>
                  <a:pt x="875728" y="143510"/>
                </a:lnTo>
                <a:lnTo>
                  <a:pt x="887653" y="143510"/>
                </a:lnTo>
                <a:close/>
              </a:path>
              <a:path w="1009014" h="304800" extrusionOk="0">
                <a:moveTo>
                  <a:pt x="904113" y="129540"/>
                </a:moveTo>
                <a:lnTo>
                  <a:pt x="903706" y="128270"/>
                </a:lnTo>
                <a:lnTo>
                  <a:pt x="902462" y="125730"/>
                </a:lnTo>
                <a:lnTo>
                  <a:pt x="901852" y="125730"/>
                </a:lnTo>
                <a:lnTo>
                  <a:pt x="904113" y="129540"/>
                </a:lnTo>
                <a:close/>
              </a:path>
              <a:path w="1009014" h="304800" extrusionOk="0">
                <a:moveTo>
                  <a:pt x="904316" y="86360"/>
                </a:moveTo>
                <a:lnTo>
                  <a:pt x="903706" y="85090"/>
                </a:lnTo>
                <a:lnTo>
                  <a:pt x="903287" y="85090"/>
                </a:lnTo>
                <a:lnTo>
                  <a:pt x="904316" y="86360"/>
                </a:lnTo>
                <a:close/>
              </a:path>
              <a:path w="1009014" h="304800" extrusionOk="0">
                <a:moveTo>
                  <a:pt x="909116" y="215417"/>
                </a:moveTo>
                <a:lnTo>
                  <a:pt x="907808" y="214274"/>
                </a:lnTo>
                <a:lnTo>
                  <a:pt x="908926" y="215417"/>
                </a:lnTo>
                <a:lnTo>
                  <a:pt x="909104" y="215480"/>
                </a:lnTo>
                <a:close/>
              </a:path>
              <a:path w="1009014" h="304800" extrusionOk="0">
                <a:moveTo>
                  <a:pt x="914400" y="211315"/>
                </a:moveTo>
                <a:lnTo>
                  <a:pt x="913980" y="210464"/>
                </a:lnTo>
                <a:lnTo>
                  <a:pt x="913574" y="210464"/>
                </a:lnTo>
                <a:lnTo>
                  <a:pt x="914400" y="211315"/>
                </a:lnTo>
                <a:close/>
              </a:path>
              <a:path w="1009014" h="304800" extrusionOk="0">
                <a:moveTo>
                  <a:pt x="914806" y="211734"/>
                </a:moveTo>
                <a:lnTo>
                  <a:pt x="914400" y="211315"/>
                </a:lnTo>
                <a:lnTo>
                  <a:pt x="914603" y="211734"/>
                </a:lnTo>
                <a:lnTo>
                  <a:pt x="914806" y="211734"/>
                </a:lnTo>
                <a:close/>
              </a:path>
              <a:path w="1009014" h="304800" extrusionOk="0">
                <a:moveTo>
                  <a:pt x="922426" y="150583"/>
                </a:moveTo>
                <a:lnTo>
                  <a:pt x="918921" y="149148"/>
                </a:lnTo>
                <a:lnTo>
                  <a:pt x="922007" y="150583"/>
                </a:lnTo>
                <a:lnTo>
                  <a:pt x="922426" y="150583"/>
                </a:lnTo>
                <a:close/>
              </a:path>
              <a:path w="1009014" h="304800" extrusionOk="0">
                <a:moveTo>
                  <a:pt x="928801" y="191935"/>
                </a:moveTo>
                <a:lnTo>
                  <a:pt x="928585" y="191516"/>
                </a:lnTo>
                <a:lnTo>
                  <a:pt x="928585" y="191731"/>
                </a:lnTo>
                <a:lnTo>
                  <a:pt x="928801" y="191935"/>
                </a:lnTo>
                <a:close/>
              </a:path>
              <a:path w="1009014" h="304800" extrusionOk="0">
                <a:moveTo>
                  <a:pt x="929208" y="192963"/>
                </a:moveTo>
                <a:lnTo>
                  <a:pt x="928801" y="191935"/>
                </a:lnTo>
                <a:lnTo>
                  <a:pt x="928801" y="192341"/>
                </a:lnTo>
                <a:lnTo>
                  <a:pt x="929005" y="192544"/>
                </a:lnTo>
                <a:lnTo>
                  <a:pt x="929208" y="192963"/>
                </a:lnTo>
                <a:close/>
              </a:path>
              <a:path w="1009014" h="304800" extrusionOk="0">
                <a:moveTo>
                  <a:pt x="939292" y="187820"/>
                </a:moveTo>
                <a:lnTo>
                  <a:pt x="939088" y="187617"/>
                </a:lnTo>
                <a:lnTo>
                  <a:pt x="939292" y="188023"/>
                </a:lnTo>
                <a:lnTo>
                  <a:pt x="939292" y="187820"/>
                </a:lnTo>
                <a:close/>
              </a:path>
              <a:path w="1009014" h="304800" extrusionOk="0">
                <a:moveTo>
                  <a:pt x="947928" y="182676"/>
                </a:moveTo>
                <a:lnTo>
                  <a:pt x="947521" y="182270"/>
                </a:lnTo>
                <a:lnTo>
                  <a:pt x="947928" y="182880"/>
                </a:lnTo>
                <a:lnTo>
                  <a:pt x="947928" y="182676"/>
                </a:lnTo>
                <a:close/>
              </a:path>
              <a:path w="1009014" h="304800" extrusionOk="0">
                <a:moveTo>
                  <a:pt x="981875" y="165392"/>
                </a:moveTo>
                <a:lnTo>
                  <a:pt x="981049" y="165608"/>
                </a:lnTo>
                <a:lnTo>
                  <a:pt x="981456" y="166014"/>
                </a:lnTo>
                <a:lnTo>
                  <a:pt x="981875" y="165608"/>
                </a:lnTo>
                <a:lnTo>
                  <a:pt x="981875" y="165392"/>
                </a:lnTo>
                <a:close/>
              </a:path>
              <a:path w="1009014" h="304800" extrusionOk="0">
                <a:moveTo>
                  <a:pt x="997407" y="166738"/>
                </a:moveTo>
                <a:lnTo>
                  <a:pt x="997305" y="166420"/>
                </a:lnTo>
                <a:lnTo>
                  <a:pt x="997305" y="166624"/>
                </a:lnTo>
                <a:close/>
              </a:path>
              <a:path w="1009014" h="304800" extrusionOk="0">
                <a:moveTo>
                  <a:pt x="999147" y="167043"/>
                </a:moveTo>
                <a:lnTo>
                  <a:pt x="998943" y="166420"/>
                </a:lnTo>
                <a:lnTo>
                  <a:pt x="998943" y="166839"/>
                </a:lnTo>
                <a:lnTo>
                  <a:pt x="999147" y="167043"/>
                </a:lnTo>
                <a:close/>
              </a:path>
              <a:path w="1009014" h="304800" extrusionOk="0">
                <a:moveTo>
                  <a:pt x="1002436" y="182524"/>
                </a:moveTo>
                <a:lnTo>
                  <a:pt x="1001661" y="182295"/>
                </a:lnTo>
                <a:lnTo>
                  <a:pt x="1001623" y="182524"/>
                </a:lnTo>
                <a:lnTo>
                  <a:pt x="1002436" y="182524"/>
                </a:lnTo>
                <a:close/>
              </a:path>
              <a:path w="1009014" h="304800" extrusionOk="0">
                <a:moveTo>
                  <a:pt x="1003058" y="181025"/>
                </a:moveTo>
                <a:lnTo>
                  <a:pt x="1002652" y="180619"/>
                </a:lnTo>
                <a:lnTo>
                  <a:pt x="1003058" y="181241"/>
                </a:lnTo>
                <a:lnTo>
                  <a:pt x="1003058" y="181025"/>
                </a:lnTo>
                <a:close/>
              </a:path>
              <a:path w="1009014" h="304800" extrusionOk="0">
                <a:moveTo>
                  <a:pt x="1007173" y="175882"/>
                </a:moveTo>
                <a:lnTo>
                  <a:pt x="1006767" y="175679"/>
                </a:lnTo>
                <a:lnTo>
                  <a:pt x="1006144" y="175272"/>
                </a:lnTo>
                <a:lnTo>
                  <a:pt x="1005738" y="175679"/>
                </a:lnTo>
                <a:lnTo>
                  <a:pt x="1005941" y="175679"/>
                </a:lnTo>
                <a:lnTo>
                  <a:pt x="1006551" y="175882"/>
                </a:lnTo>
                <a:lnTo>
                  <a:pt x="1006767" y="176098"/>
                </a:lnTo>
                <a:lnTo>
                  <a:pt x="1007173" y="175882"/>
                </a:lnTo>
                <a:close/>
              </a:path>
              <a:path w="1009014" h="304800" extrusionOk="0">
                <a:moveTo>
                  <a:pt x="1008608" y="172364"/>
                </a:moveTo>
                <a:lnTo>
                  <a:pt x="1008202" y="171094"/>
                </a:lnTo>
                <a:lnTo>
                  <a:pt x="1002233" y="168554"/>
                </a:lnTo>
                <a:lnTo>
                  <a:pt x="999972" y="167284"/>
                </a:lnTo>
                <a:lnTo>
                  <a:pt x="1000175" y="167284"/>
                </a:lnTo>
                <a:lnTo>
                  <a:pt x="999566" y="166014"/>
                </a:lnTo>
                <a:lnTo>
                  <a:pt x="999769" y="167284"/>
                </a:lnTo>
                <a:lnTo>
                  <a:pt x="998740" y="167284"/>
                </a:lnTo>
                <a:lnTo>
                  <a:pt x="997915" y="166014"/>
                </a:lnTo>
                <a:lnTo>
                  <a:pt x="997915" y="167284"/>
                </a:lnTo>
                <a:lnTo>
                  <a:pt x="996480" y="167284"/>
                </a:lnTo>
                <a:lnTo>
                  <a:pt x="995857" y="166014"/>
                </a:lnTo>
                <a:lnTo>
                  <a:pt x="996683" y="168554"/>
                </a:lnTo>
                <a:lnTo>
                  <a:pt x="990307" y="166014"/>
                </a:lnTo>
                <a:lnTo>
                  <a:pt x="987831" y="166014"/>
                </a:lnTo>
                <a:lnTo>
                  <a:pt x="988047" y="167284"/>
                </a:lnTo>
                <a:lnTo>
                  <a:pt x="986802" y="167284"/>
                </a:lnTo>
                <a:lnTo>
                  <a:pt x="985164" y="168554"/>
                </a:lnTo>
                <a:lnTo>
                  <a:pt x="985164" y="166014"/>
                </a:lnTo>
                <a:lnTo>
                  <a:pt x="984745" y="166014"/>
                </a:lnTo>
                <a:lnTo>
                  <a:pt x="984745" y="167284"/>
                </a:lnTo>
                <a:lnTo>
                  <a:pt x="982281" y="167284"/>
                </a:lnTo>
                <a:lnTo>
                  <a:pt x="982776" y="166268"/>
                </a:lnTo>
                <a:lnTo>
                  <a:pt x="984745" y="167284"/>
                </a:lnTo>
                <a:lnTo>
                  <a:pt x="984745" y="166014"/>
                </a:lnTo>
                <a:lnTo>
                  <a:pt x="982903" y="166014"/>
                </a:lnTo>
                <a:lnTo>
                  <a:pt x="982281" y="166014"/>
                </a:lnTo>
                <a:lnTo>
                  <a:pt x="981456" y="166014"/>
                </a:lnTo>
                <a:lnTo>
                  <a:pt x="979424" y="166014"/>
                </a:lnTo>
                <a:lnTo>
                  <a:pt x="978471" y="165100"/>
                </a:lnTo>
                <a:lnTo>
                  <a:pt x="970635" y="157480"/>
                </a:lnTo>
                <a:lnTo>
                  <a:pt x="964742" y="151130"/>
                </a:lnTo>
                <a:lnTo>
                  <a:pt x="963561" y="149860"/>
                </a:lnTo>
                <a:lnTo>
                  <a:pt x="960805" y="147027"/>
                </a:lnTo>
                <a:lnTo>
                  <a:pt x="960805" y="179984"/>
                </a:lnTo>
                <a:lnTo>
                  <a:pt x="960272" y="179984"/>
                </a:lnTo>
                <a:lnTo>
                  <a:pt x="960475" y="182524"/>
                </a:lnTo>
                <a:lnTo>
                  <a:pt x="957808" y="181254"/>
                </a:lnTo>
                <a:lnTo>
                  <a:pt x="958621" y="183794"/>
                </a:lnTo>
                <a:lnTo>
                  <a:pt x="956779" y="182524"/>
                </a:lnTo>
                <a:lnTo>
                  <a:pt x="955751" y="181254"/>
                </a:lnTo>
                <a:lnTo>
                  <a:pt x="956779" y="181254"/>
                </a:lnTo>
                <a:lnTo>
                  <a:pt x="957592" y="179984"/>
                </a:lnTo>
                <a:lnTo>
                  <a:pt x="957186" y="179984"/>
                </a:lnTo>
                <a:lnTo>
                  <a:pt x="956741" y="179654"/>
                </a:lnTo>
                <a:lnTo>
                  <a:pt x="957757" y="179730"/>
                </a:lnTo>
                <a:lnTo>
                  <a:pt x="957592" y="179984"/>
                </a:lnTo>
                <a:lnTo>
                  <a:pt x="958215" y="179984"/>
                </a:lnTo>
                <a:lnTo>
                  <a:pt x="958278" y="179781"/>
                </a:lnTo>
                <a:lnTo>
                  <a:pt x="960805" y="179984"/>
                </a:lnTo>
                <a:lnTo>
                  <a:pt x="960805" y="147027"/>
                </a:lnTo>
                <a:lnTo>
                  <a:pt x="954925" y="140970"/>
                </a:lnTo>
                <a:lnTo>
                  <a:pt x="948753" y="135890"/>
                </a:lnTo>
                <a:lnTo>
                  <a:pt x="946696" y="133350"/>
                </a:lnTo>
                <a:lnTo>
                  <a:pt x="948753" y="137160"/>
                </a:lnTo>
                <a:lnTo>
                  <a:pt x="950810" y="139700"/>
                </a:lnTo>
                <a:lnTo>
                  <a:pt x="954506" y="144780"/>
                </a:lnTo>
                <a:lnTo>
                  <a:pt x="949985" y="140970"/>
                </a:lnTo>
                <a:lnTo>
                  <a:pt x="945667" y="137160"/>
                </a:lnTo>
                <a:lnTo>
                  <a:pt x="941959" y="132080"/>
                </a:lnTo>
                <a:lnTo>
                  <a:pt x="935177" y="124460"/>
                </a:lnTo>
                <a:lnTo>
                  <a:pt x="932091" y="121920"/>
                </a:lnTo>
                <a:lnTo>
                  <a:pt x="930643" y="119380"/>
                </a:lnTo>
                <a:lnTo>
                  <a:pt x="929119" y="118198"/>
                </a:lnTo>
                <a:lnTo>
                  <a:pt x="927557" y="116840"/>
                </a:lnTo>
                <a:lnTo>
                  <a:pt x="926528" y="115570"/>
                </a:lnTo>
                <a:lnTo>
                  <a:pt x="925715" y="114300"/>
                </a:lnTo>
                <a:lnTo>
                  <a:pt x="924687" y="113030"/>
                </a:lnTo>
                <a:lnTo>
                  <a:pt x="923239" y="110490"/>
                </a:lnTo>
                <a:lnTo>
                  <a:pt x="922007" y="109220"/>
                </a:lnTo>
                <a:lnTo>
                  <a:pt x="920572" y="107950"/>
                </a:lnTo>
                <a:lnTo>
                  <a:pt x="917003" y="102870"/>
                </a:lnTo>
                <a:lnTo>
                  <a:pt x="912545" y="96520"/>
                </a:lnTo>
                <a:lnTo>
                  <a:pt x="908189" y="91440"/>
                </a:lnTo>
                <a:lnTo>
                  <a:pt x="903287" y="85090"/>
                </a:lnTo>
                <a:lnTo>
                  <a:pt x="901852" y="85090"/>
                </a:lnTo>
                <a:lnTo>
                  <a:pt x="896912" y="78740"/>
                </a:lnTo>
                <a:lnTo>
                  <a:pt x="894854" y="74930"/>
                </a:lnTo>
                <a:lnTo>
                  <a:pt x="889914" y="66040"/>
                </a:lnTo>
                <a:lnTo>
                  <a:pt x="887031" y="59690"/>
                </a:lnTo>
                <a:lnTo>
                  <a:pt x="884986" y="54610"/>
                </a:lnTo>
                <a:lnTo>
                  <a:pt x="883958" y="52070"/>
                </a:lnTo>
                <a:lnTo>
                  <a:pt x="884161" y="52070"/>
                </a:lnTo>
                <a:lnTo>
                  <a:pt x="883539" y="50800"/>
                </a:lnTo>
                <a:lnTo>
                  <a:pt x="883132" y="50800"/>
                </a:lnTo>
                <a:lnTo>
                  <a:pt x="882307" y="48260"/>
                </a:lnTo>
                <a:lnTo>
                  <a:pt x="883539" y="53340"/>
                </a:lnTo>
                <a:lnTo>
                  <a:pt x="884161" y="54610"/>
                </a:lnTo>
                <a:lnTo>
                  <a:pt x="881684" y="52070"/>
                </a:lnTo>
                <a:lnTo>
                  <a:pt x="879017" y="49530"/>
                </a:lnTo>
                <a:lnTo>
                  <a:pt x="876541" y="45720"/>
                </a:lnTo>
                <a:lnTo>
                  <a:pt x="876338" y="44450"/>
                </a:lnTo>
                <a:lnTo>
                  <a:pt x="876541" y="44450"/>
                </a:lnTo>
                <a:lnTo>
                  <a:pt x="876757" y="43180"/>
                </a:lnTo>
                <a:lnTo>
                  <a:pt x="875106" y="41910"/>
                </a:lnTo>
                <a:lnTo>
                  <a:pt x="872223" y="36830"/>
                </a:lnTo>
                <a:lnTo>
                  <a:pt x="871397" y="35560"/>
                </a:lnTo>
                <a:lnTo>
                  <a:pt x="870585" y="34290"/>
                </a:lnTo>
                <a:lnTo>
                  <a:pt x="870267" y="30480"/>
                </a:lnTo>
                <a:lnTo>
                  <a:pt x="870165" y="29210"/>
                </a:lnTo>
                <a:lnTo>
                  <a:pt x="867702" y="26670"/>
                </a:lnTo>
                <a:lnTo>
                  <a:pt x="865441" y="30480"/>
                </a:lnTo>
                <a:lnTo>
                  <a:pt x="863993" y="25400"/>
                </a:lnTo>
                <a:lnTo>
                  <a:pt x="862558" y="20320"/>
                </a:lnTo>
                <a:lnTo>
                  <a:pt x="862152" y="25400"/>
                </a:lnTo>
                <a:lnTo>
                  <a:pt x="859942" y="19050"/>
                </a:lnTo>
                <a:lnTo>
                  <a:pt x="859497" y="17780"/>
                </a:lnTo>
                <a:lnTo>
                  <a:pt x="860501" y="19545"/>
                </a:lnTo>
                <a:lnTo>
                  <a:pt x="860094" y="17081"/>
                </a:lnTo>
                <a:lnTo>
                  <a:pt x="859675" y="15836"/>
                </a:lnTo>
                <a:lnTo>
                  <a:pt x="858850" y="13995"/>
                </a:lnTo>
                <a:lnTo>
                  <a:pt x="858647" y="14808"/>
                </a:lnTo>
                <a:lnTo>
                  <a:pt x="858647" y="16256"/>
                </a:lnTo>
                <a:lnTo>
                  <a:pt x="859002" y="16891"/>
                </a:lnTo>
                <a:lnTo>
                  <a:pt x="858647" y="19050"/>
                </a:lnTo>
                <a:lnTo>
                  <a:pt x="858647" y="16510"/>
                </a:lnTo>
                <a:lnTo>
                  <a:pt x="858443" y="15240"/>
                </a:lnTo>
                <a:lnTo>
                  <a:pt x="855560" y="11430"/>
                </a:lnTo>
                <a:lnTo>
                  <a:pt x="850214" y="1270"/>
                </a:lnTo>
                <a:lnTo>
                  <a:pt x="847953" y="0"/>
                </a:lnTo>
                <a:lnTo>
                  <a:pt x="849388" y="5080"/>
                </a:lnTo>
                <a:lnTo>
                  <a:pt x="850620" y="11430"/>
                </a:lnTo>
                <a:lnTo>
                  <a:pt x="853706" y="25400"/>
                </a:lnTo>
                <a:lnTo>
                  <a:pt x="854125" y="29210"/>
                </a:lnTo>
                <a:lnTo>
                  <a:pt x="850836" y="21590"/>
                </a:lnTo>
                <a:lnTo>
                  <a:pt x="852893" y="26670"/>
                </a:lnTo>
                <a:lnTo>
                  <a:pt x="852893" y="28892"/>
                </a:lnTo>
                <a:lnTo>
                  <a:pt x="852474" y="28803"/>
                </a:lnTo>
                <a:lnTo>
                  <a:pt x="853300" y="29832"/>
                </a:lnTo>
                <a:lnTo>
                  <a:pt x="853503" y="29629"/>
                </a:lnTo>
                <a:lnTo>
                  <a:pt x="853503" y="29210"/>
                </a:lnTo>
                <a:lnTo>
                  <a:pt x="853706" y="29210"/>
                </a:lnTo>
                <a:lnTo>
                  <a:pt x="855560" y="33020"/>
                </a:lnTo>
                <a:lnTo>
                  <a:pt x="854329" y="34290"/>
                </a:lnTo>
                <a:lnTo>
                  <a:pt x="854951" y="36830"/>
                </a:lnTo>
                <a:lnTo>
                  <a:pt x="855154" y="36830"/>
                </a:lnTo>
                <a:lnTo>
                  <a:pt x="855154" y="35560"/>
                </a:lnTo>
                <a:lnTo>
                  <a:pt x="855980" y="35560"/>
                </a:lnTo>
                <a:lnTo>
                  <a:pt x="856576" y="36817"/>
                </a:lnTo>
                <a:lnTo>
                  <a:pt x="856183" y="36410"/>
                </a:lnTo>
                <a:lnTo>
                  <a:pt x="855980" y="36614"/>
                </a:lnTo>
                <a:lnTo>
                  <a:pt x="855980" y="36830"/>
                </a:lnTo>
                <a:lnTo>
                  <a:pt x="856754" y="37223"/>
                </a:lnTo>
                <a:lnTo>
                  <a:pt x="857618" y="38100"/>
                </a:lnTo>
                <a:lnTo>
                  <a:pt x="859066" y="41910"/>
                </a:lnTo>
                <a:lnTo>
                  <a:pt x="859878" y="43180"/>
                </a:lnTo>
                <a:lnTo>
                  <a:pt x="858850" y="43180"/>
                </a:lnTo>
                <a:lnTo>
                  <a:pt x="860704" y="44450"/>
                </a:lnTo>
                <a:lnTo>
                  <a:pt x="862965" y="50800"/>
                </a:lnTo>
                <a:lnTo>
                  <a:pt x="867498" y="62230"/>
                </a:lnTo>
                <a:lnTo>
                  <a:pt x="869556" y="68580"/>
                </a:lnTo>
                <a:lnTo>
                  <a:pt x="870991" y="71120"/>
                </a:lnTo>
                <a:lnTo>
                  <a:pt x="872426" y="76200"/>
                </a:lnTo>
                <a:lnTo>
                  <a:pt x="877366" y="80010"/>
                </a:lnTo>
                <a:lnTo>
                  <a:pt x="880249" y="86360"/>
                </a:lnTo>
                <a:lnTo>
                  <a:pt x="885596" y="93980"/>
                </a:lnTo>
                <a:lnTo>
                  <a:pt x="881481" y="91440"/>
                </a:lnTo>
                <a:lnTo>
                  <a:pt x="883539" y="95250"/>
                </a:lnTo>
                <a:lnTo>
                  <a:pt x="886625" y="101600"/>
                </a:lnTo>
                <a:lnTo>
                  <a:pt x="883958" y="93980"/>
                </a:lnTo>
                <a:lnTo>
                  <a:pt x="886421" y="97790"/>
                </a:lnTo>
                <a:lnTo>
                  <a:pt x="887031" y="99060"/>
                </a:lnTo>
                <a:lnTo>
                  <a:pt x="887857" y="101600"/>
                </a:lnTo>
                <a:lnTo>
                  <a:pt x="888479" y="102870"/>
                </a:lnTo>
                <a:lnTo>
                  <a:pt x="885799" y="99060"/>
                </a:lnTo>
                <a:lnTo>
                  <a:pt x="886625" y="101600"/>
                </a:lnTo>
                <a:lnTo>
                  <a:pt x="886625" y="102870"/>
                </a:lnTo>
                <a:lnTo>
                  <a:pt x="887006" y="103416"/>
                </a:lnTo>
                <a:lnTo>
                  <a:pt x="886218" y="102450"/>
                </a:lnTo>
                <a:lnTo>
                  <a:pt x="885393" y="101422"/>
                </a:lnTo>
                <a:lnTo>
                  <a:pt x="884770" y="100799"/>
                </a:lnTo>
                <a:lnTo>
                  <a:pt x="887031" y="104508"/>
                </a:lnTo>
                <a:lnTo>
                  <a:pt x="887247" y="104508"/>
                </a:lnTo>
                <a:lnTo>
                  <a:pt x="887247" y="103733"/>
                </a:lnTo>
                <a:lnTo>
                  <a:pt x="888479" y="105410"/>
                </a:lnTo>
                <a:lnTo>
                  <a:pt x="890536" y="109220"/>
                </a:lnTo>
                <a:lnTo>
                  <a:pt x="892390" y="111760"/>
                </a:lnTo>
                <a:lnTo>
                  <a:pt x="894448" y="115570"/>
                </a:lnTo>
                <a:lnTo>
                  <a:pt x="896289" y="118110"/>
                </a:lnTo>
                <a:lnTo>
                  <a:pt x="897940" y="118110"/>
                </a:lnTo>
                <a:lnTo>
                  <a:pt x="902462" y="125730"/>
                </a:lnTo>
                <a:lnTo>
                  <a:pt x="902677" y="125730"/>
                </a:lnTo>
                <a:lnTo>
                  <a:pt x="904113" y="128270"/>
                </a:lnTo>
                <a:lnTo>
                  <a:pt x="903909" y="127000"/>
                </a:lnTo>
                <a:lnTo>
                  <a:pt x="903287" y="124460"/>
                </a:lnTo>
                <a:lnTo>
                  <a:pt x="903909" y="125730"/>
                </a:lnTo>
                <a:lnTo>
                  <a:pt x="905141" y="127000"/>
                </a:lnTo>
                <a:lnTo>
                  <a:pt x="905548" y="127000"/>
                </a:lnTo>
                <a:lnTo>
                  <a:pt x="905751" y="128270"/>
                </a:lnTo>
                <a:lnTo>
                  <a:pt x="906373" y="128270"/>
                </a:lnTo>
                <a:lnTo>
                  <a:pt x="906576" y="129540"/>
                </a:lnTo>
                <a:lnTo>
                  <a:pt x="907199" y="129540"/>
                </a:lnTo>
                <a:lnTo>
                  <a:pt x="907808" y="130810"/>
                </a:lnTo>
                <a:lnTo>
                  <a:pt x="909053" y="134620"/>
                </a:lnTo>
                <a:lnTo>
                  <a:pt x="910082" y="137160"/>
                </a:lnTo>
                <a:lnTo>
                  <a:pt x="910285" y="138430"/>
                </a:lnTo>
                <a:lnTo>
                  <a:pt x="915009" y="138430"/>
                </a:lnTo>
                <a:lnTo>
                  <a:pt x="916457" y="139700"/>
                </a:lnTo>
                <a:lnTo>
                  <a:pt x="919124" y="139700"/>
                </a:lnTo>
                <a:lnTo>
                  <a:pt x="920978" y="140970"/>
                </a:lnTo>
                <a:lnTo>
                  <a:pt x="920572" y="142240"/>
                </a:lnTo>
                <a:lnTo>
                  <a:pt x="923861" y="144780"/>
                </a:lnTo>
                <a:lnTo>
                  <a:pt x="921804" y="144780"/>
                </a:lnTo>
                <a:lnTo>
                  <a:pt x="924267" y="146050"/>
                </a:lnTo>
                <a:lnTo>
                  <a:pt x="926122" y="148590"/>
                </a:lnTo>
                <a:lnTo>
                  <a:pt x="927557" y="149860"/>
                </a:lnTo>
                <a:lnTo>
                  <a:pt x="928801" y="151130"/>
                </a:lnTo>
                <a:lnTo>
                  <a:pt x="926528" y="149860"/>
                </a:lnTo>
                <a:lnTo>
                  <a:pt x="922007" y="149860"/>
                </a:lnTo>
                <a:lnTo>
                  <a:pt x="925918" y="151130"/>
                </a:lnTo>
                <a:lnTo>
                  <a:pt x="933640" y="154381"/>
                </a:lnTo>
                <a:lnTo>
                  <a:pt x="930643" y="153670"/>
                </a:lnTo>
                <a:lnTo>
                  <a:pt x="925918" y="152400"/>
                </a:lnTo>
                <a:lnTo>
                  <a:pt x="917486" y="152400"/>
                </a:lnTo>
                <a:lnTo>
                  <a:pt x="916254" y="151130"/>
                </a:lnTo>
                <a:lnTo>
                  <a:pt x="914806" y="151130"/>
                </a:lnTo>
                <a:lnTo>
                  <a:pt x="911517" y="149860"/>
                </a:lnTo>
                <a:lnTo>
                  <a:pt x="909866" y="149860"/>
                </a:lnTo>
                <a:lnTo>
                  <a:pt x="908837" y="148590"/>
                </a:lnTo>
                <a:lnTo>
                  <a:pt x="907808" y="148590"/>
                </a:lnTo>
                <a:lnTo>
                  <a:pt x="907402" y="149860"/>
                </a:lnTo>
                <a:lnTo>
                  <a:pt x="907199" y="149860"/>
                </a:lnTo>
                <a:lnTo>
                  <a:pt x="907808" y="151130"/>
                </a:lnTo>
                <a:lnTo>
                  <a:pt x="905548" y="151130"/>
                </a:lnTo>
                <a:lnTo>
                  <a:pt x="901230" y="148590"/>
                </a:lnTo>
                <a:lnTo>
                  <a:pt x="904113" y="148590"/>
                </a:lnTo>
                <a:lnTo>
                  <a:pt x="901852" y="147320"/>
                </a:lnTo>
                <a:lnTo>
                  <a:pt x="900404" y="147320"/>
                </a:lnTo>
                <a:lnTo>
                  <a:pt x="898969" y="146050"/>
                </a:lnTo>
                <a:lnTo>
                  <a:pt x="896505" y="146050"/>
                </a:lnTo>
                <a:lnTo>
                  <a:pt x="895261" y="144780"/>
                </a:lnTo>
                <a:lnTo>
                  <a:pt x="895261" y="145859"/>
                </a:lnTo>
                <a:lnTo>
                  <a:pt x="894448" y="145859"/>
                </a:lnTo>
                <a:lnTo>
                  <a:pt x="894029" y="145643"/>
                </a:lnTo>
                <a:lnTo>
                  <a:pt x="892390" y="145440"/>
                </a:lnTo>
                <a:lnTo>
                  <a:pt x="890536" y="145440"/>
                </a:lnTo>
                <a:lnTo>
                  <a:pt x="888276" y="145237"/>
                </a:lnTo>
                <a:lnTo>
                  <a:pt x="887996" y="146050"/>
                </a:lnTo>
                <a:lnTo>
                  <a:pt x="881900" y="146050"/>
                </a:lnTo>
                <a:lnTo>
                  <a:pt x="876960" y="147320"/>
                </a:lnTo>
                <a:lnTo>
                  <a:pt x="873671" y="146050"/>
                </a:lnTo>
                <a:lnTo>
                  <a:pt x="867079" y="143510"/>
                </a:lnTo>
                <a:lnTo>
                  <a:pt x="864412" y="146050"/>
                </a:lnTo>
                <a:lnTo>
                  <a:pt x="857008" y="144780"/>
                </a:lnTo>
                <a:lnTo>
                  <a:pt x="857008" y="142240"/>
                </a:lnTo>
                <a:lnTo>
                  <a:pt x="863473" y="143510"/>
                </a:lnTo>
                <a:lnTo>
                  <a:pt x="867079" y="143510"/>
                </a:lnTo>
                <a:lnTo>
                  <a:pt x="875728" y="143510"/>
                </a:lnTo>
                <a:lnTo>
                  <a:pt x="872020" y="142240"/>
                </a:lnTo>
                <a:lnTo>
                  <a:pt x="870165" y="142240"/>
                </a:lnTo>
                <a:lnTo>
                  <a:pt x="868006" y="140970"/>
                </a:lnTo>
                <a:lnTo>
                  <a:pt x="867105" y="140436"/>
                </a:lnTo>
                <a:lnTo>
                  <a:pt x="865644" y="140970"/>
                </a:lnTo>
                <a:lnTo>
                  <a:pt x="854608" y="139700"/>
                </a:lnTo>
                <a:lnTo>
                  <a:pt x="846950" y="139700"/>
                </a:lnTo>
                <a:lnTo>
                  <a:pt x="839177" y="138430"/>
                </a:lnTo>
                <a:lnTo>
                  <a:pt x="827798" y="137160"/>
                </a:lnTo>
                <a:lnTo>
                  <a:pt x="829437" y="138430"/>
                </a:lnTo>
                <a:lnTo>
                  <a:pt x="821626" y="138430"/>
                </a:lnTo>
                <a:lnTo>
                  <a:pt x="820801" y="137160"/>
                </a:lnTo>
                <a:lnTo>
                  <a:pt x="812126" y="135890"/>
                </a:lnTo>
                <a:lnTo>
                  <a:pt x="803719" y="134620"/>
                </a:lnTo>
                <a:lnTo>
                  <a:pt x="796099" y="133350"/>
                </a:lnTo>
                <a:lnTo>
                  <a:pt x="789736" y="132080"/>
                </a:lnTo>
                <a:lnTo>
                  <a:pt x="787882" y="133350"/>
                </a:lnTo>
                <a:lnTo>
                  <a:pt x="785418" y="133350"/>
                </a:lnTo>
                <a:lnTo>
                  <a:pt x="781913" y="130810"/>
                </a:lnTo>
                <a:lnTo>
                  <a:pt x="780478" y="133350"/>
                </a:lnTo>
                <a:lnTo>
                  <a:pt x="771842" y="133350"/>
                </a:lnTo>
                <a:lnTo>
                  <a:pt x="769581" y="134620"/>
                </a:lnTo>
                <a:lnTo>
                  <a:pt x="765873" y="133350"/>
                </a:lnTo>
                <a:lnTo>
                  <a:pt x="765251" y="133350"/>
                </a:lnTo>
                <a:lnTo>
                  <a:pt x="757643" y="132080"/>
                </a:lnTo>
                <a:lnTo>
                  <a:pt x="765251" y="134620"/>
                </a:lnTo>
                <a:lnTo>
                  <a:pt x="756615" y="133350"/>
                </a:lnTo>
                <a:lnTo>
                  <a:pt x="753935" y="132080"/>
                </a:lnTo>
                <a:lnTo>
                  <a:pt x="753325" y="135890"/>
                </a:lnTo>
                <a:lnTo>
                  <a:pt x="749211" y="134620"/>
                </a:lnTo>
                <a:lnTo>
                  <a:pt x="745096" y="132080"/>
                </a:lnTo>
                <a:lnTo>
                  <a:pt x="737489" y="129540"/>
                </a:lnTo>
                <a:lnTo>
                  <a:pt x="736041" y="133350"/>
                </a:lnTo>
                <a:lnTo>
                  <a:pt x="724941" y="132080"/>
                </a:lnTo>
                <a:lnTo>
                  <a:pt x="719582" y="130810"/>
                </a:lnTo>
                <a:lnTo>
                  <a:pt x="718350" y="129540"/>
                </a:lnTo>
                <a:lnTo>
                  <a:pt x="717575" y="128739"/>
                </a:lnTo>
                <a:lnTo>
                  <a:pt x="718553" y="128270"/>
                </a:lnTo>
                <a:lnTo>
                  <a:pt x="718235" y="128333"/>
                </a:lnTo>
                <a:lnTo>
                  <a:pt x="717524" y="128701"/>
                </a:lnTo>
                <a:lnTo>
                  <a:pt x="717346" y="128511"/>
                </a:lnTo>
                <a:lnTo>
                  <a:pt x="711974" y="129540"/>
                </a:lnTo>
                <a:lnTo>
                  <a:pt x="710946" y="128270"/>
                </a:lnTo>
                <a:lnTo>
                  <a:pt x="711771" y="128270"/>
                </a:lnTo>
                <a:lnTo>
                  <a:pt x="713206" y="127000"/>
                </a:lnTo>
                <a:lnTo>
                  <a:pt x="707453" y="125730"/>
                </a:lnTo>
                <a:lnTo>
                  <a:pt x="709714" y="128270"/>
                </a:lnTo>
                <a:lnTo>
                  <a:pt x="705396" y="127000"/>
                </a:lnTo>
                <a:lnTo>
                  <a:pt x="702513" y="132080"/>
                </a:lnTo>
                <a:lnTo>
                  <a:pt x="701078" y="132080"/>
                </a:lnTo>
                <a:lnTo>
                  <a:pt x="702716" y="133350"/>
                </a:lnTo>
                <a:lnTo>
                  <a:pt x="698195" y="133350"/>
                </a:lnTo>
                <a:lnTo>
                  <a:pt x="693051" y="134620"/>
                </a:lnTo>
                <a:lnTo>
                  <a:pt x="687705" y="133350"/>
                </a:lnTo>
                <a:lnTo>
                  <a:pt x="687908" y="132080"/>
                </a:lnTo>
                <a:lnTo>
                  <a:pt x="682967" y="133350"/>
                </a:lnTo>
                <a:lnTo>
                  <a:pt x="682764" y="132080"/>
                </a:lnTo>
                <a:lnTo>
                  <a:pt x="667537" y="132080"/>
                </a:lnTo>
                <a:lnTo>
                  <a:pt x="664044" y="130810"/>
                </a:lnTo>
                <a:lnTo>
                  <a:pt x="664248" y="130810"/>
                </a:lnTo>
                <a:lnTo>
                  <a:pt x="657034" y="129540"/>
                </a:lnTo>
                <a:lnTo>
                  <a:pt x="649897" y="129540"/>
                </a:lnTo>
                <a:lnTo>
                  <a:pt x="642378" y="130810"/>
                </a:lnTo>
                <a:lnTo>
                  <a:pt x="634428" y="130810"/>
                </a:lnTo>
                <a:lnTo>
                  <a:pt x="634276" y="130606"/>
                </a:lnTo>
                <a:lnTo>
                  <a:pt x="634009" y="130810"/>
                </a:lnTo>
                <a:lnTo>
                  <a:pt x="629691" y="130810"/>
                </a:lnTo>
                <a:lnTo>
                  <a:pt x="629488" y="128270"/>
                </a:lnTo>
                <a:lnTo>
                  <a:pt x="625170" y="130810"/>
                </a:lnTo>
                <a:lnTo>
                  <a:pt x="624649" y="129540"/>
                </a:lnTo>
                <a:lnTo>
                  <a:pt x="624141" y="128270"/>
                </a:lnTo>
                <a:lnTo>
                  <a:pt x="621258" y="127000"/>
                </a:lnTo>
                <a:lnTo>
                  <a:pt x="622490" y="129540"/>
                </a:lnTo>
                <a:lnTo>
                  <a:pt x="617143" y="128270"/>
                </a:lnTo>
                <a:lnTo>
                  <a:pt x="611174" y="127000"/>
                </a:lnTo>
                <a:lnTo>
                  <a:pt x="613651" y="125730"/>
                </a:lnTo>
                <a:lnTo>
                  <a:pt x="614464" y="124460"/>
                </a:lnTo>
                <a:lnTo>
                  <a:pt x="610349" y="125730"/>
                </a:lnTo>
                <a:lnTo>
                  <a:pt x="609536" y="123190"/>
                </a:lnTo>
                <a:lnTo>
                  <a:pt x="606450" y="125730"/>
                </a:lnTo>
                <a:lnTo>
                  <a:pt x="606653" y="123190"/>
                </a:lnTo>
                <a:lnTo>
                  <a:pt x="601306" y="124460"/>
                </a:lnTo>
                <a:lnTo>
                  <a:pt x="600887" y="123190"/>
                </a:lnTo>
                <a:lnTo>
                  <a:pt x="600481" y="123190"/>
                </a:lnTo>
                <a:lnTo>
                  <a:pt x="591629" y="124460"/>
                </a:lnTo>
                <a:lnTo>
                  <a:pt x="596988" y="124460"/>
                </a:lnTo>
                <a:lnTo>
                  <a:pt x="596163" y="127000"/>
                </a:lnTo>
                <a:lnTo>
                  <a:pt x="590600" y="129540"/>
                </a:lnTo>
                <a:lnTo>
                  <a:pt x="589991" y="128270"/>
                </a:lnTo>
                <a:lnTo>
                  <a:pt x="589368" y="127000"/>
                </a:lnTo>
                <a:lnTo>
                  <a:pt x="588759" y="125730"/>
                </a:lnTo>
                <a:lnTo>
                  <a:pt x="584847" y="127000"/>
                </a:lnTo>
                <a:lnTo>
                  <a:pt x="587514" y="125730"/>
                </a:lnTo>
                <a:lnTo>
                  <a:pt x="581139" y="127000"/>
                </a:lnTo>
                <a:lnTo>
                  <a:pt x="580936" y="125730"/>
                </a:lnTo>
                <a:lnTo>
                  <a:pt x="579081" y="125095"/>
                </a:lnTo>
                <a:lnTo>
                  <a:pt x="579907" y="125730"/>
                </a:lnTo>
                <a:lnTo>
                  <a:pt x="576414" y="125730"/>
                </a:lnTo>
                <a:lnTo>
                  <a:pt x="574763" y="124460"/>
                </a:lnTo>
                <a:lnTo>
                  <a:pt x="574357" y="127000"/>
                </a:lnTo>
                <a:lnTo>
                  <a:pt x="569620" y="128270"/>
                </a:lnTo>
                <a:lnTo>
                  <a:pt x="565505" y="127000"/>
                </a:lnTo>
                <a:lnTo>
                  <a:pt x="565708" y="125730"/>
                </a:lnTo>
                <a:lnTo>
                  <a:pt x="564896" y="125730"/>
                </a:lnTo>
                <a:lnTo>
                  <a:pt x="564273" y="127000"/>
                </a:lnTo>
                <a:lnTo>
                  <a:pt x="562419" y="125730"/>
                </a:lnTo>
                <a:lnTo>
                  <a:pt x="563664" y="124460"/>
                </a:lnTo>
                <a:lnTo>
                  <a:pt x="560158" y="125730"/>
                </a:lnTo>
                <a:lnTo>
                  <a:pt x="557898" y="125730"/>
                </a:lnTo>
                <a:lnTo>
                  <a:pt x="554405" y="127000"/>
                </a:lnTo>
                <a:lnTo>
                  <a:pt x="554609" y="125730"/>
                </a:lnTo>
                <a:lnTo>
                  <a:pt x="556044" y="124460"/>
                </a:lnTo>
                <a:lnTo>
                  <a:pt x="538353" y="123190"/>
                </a:lnTo>
                <a:lnTo>
                  <a:pt x="538149" y="121920"/>
                </a:lnTo>
                <a:lnTo>
                  <a:pt x="536295" y="124460"/>
                </a:lnTo>
                <a:lnTo>
                  <a:pt x="533692" y="123190"/>
                </a:lnTo>
                <a:lnTo>
                  <a:pt x="528485" y="120650"/>
                </a:lnTo>
                <a:lnTo>
                  <a:pt x="528891" y="123190"/>
                </a:lnTo>
                <a:lnTo>
                  <a:pt x="525602" y="121920"/>
                </a:lnTo>
                <a:lnTo>
                  <a:pt x="515721" y="124460"/>
                </a:lnTo>
                <a:lnTo>
                  <a:pt x="517093" y="121920"/>
                </a:lnTo>
                <a:lnTo>
                  <a:pt x="517779" y="120650"/>
                </a:lnTo>
                <a:lnTo>
                  <a:pt x="509790" y="120650"/>
                </a:lnTo>
                <a:lnTo>
                  <a:pt x="502564" y="121920"/>
                </a:lnTo>
                <a:lnTo>
                  <a:pt x="485482" y="121920"/>
                </a:lnTo>
                <a:lnTo>
                  <a:pt x="482892" y="120650"/>
                </a:lnTo>
                <a:lnTo>
                  <a:pt x="480301" y="119380"/>
                </a:lnTo>
                <a:lnTo>
                  <a:pt x="473036" y="119380"/>
                </a:lnTo>
                <a:lnTo>
                  <a:pt x="457504" y="118110"/>
                </a:lnTo>
                <a:lnTo>
                  <a:pt x="433806" y="119380"/>
                </a:lnTo>
                <a:lnTo>
                  <a:pt x="422452" y="120650"/>
                </a:lnTo>
                <a:lnTo>
                  <a:pt x="409790" y="120650"/>
                </a:lnTo>
                <a:lnTo>
                  <a:pt x="400723" y="119380"/>
                </a:lnTo>
                <a:lnTo>
                  <a:pt x="380225" y="119380"/>
                </a:lnTo>
                <a:lnTo>
                  <a:pt x="370700" y="118110"/>
                </a:lnTo>
                <a:lnTo>
                  <a:pt x="367411" y="120650"/>
                </a:lnTo>
                <a:lnTo>
                  <a:pt x="360845" y="119380"/>
                </a:lnTo>
                <a:lnTo>
                  <a:pt x="344957" y="119380"/>
                </a:lnTo>
                <a:lnTo>
                  <a:pt x="336550" y="118110"/>
                </a:lnTo>
                <a:lnTo>
                  <a:pt x="332232" y="118110"/>
                </a:lnTo>
                <a:lnTo>
                  <a:pt x="333057" y="119380"/>
                </a:lnTo>
                <a:lnTo>
                  <a:pt x="323799" y="119380"/>
                </a:lnTo>
                <a:lnTo>
                  <a:pt x="324205" y="118110"/>
                </a:lnTo>
                <a:lnTo>
                  <a:pt x="325031" y="118110"/>
                </a:lnTo>
                <a:lnTo>
                  <a:pt x="325437" y="115570"/>
                </a:lnTo>
                <a:lnTo>
                  <a:pt x="315569" y="118110"/>
                </a:lnTo>
                <a:lnTo>
                  <a:pt x="312077" y="116840"/>
                </a:lnTo>
                <a:lnTo>
                  <a:pt x="313918" y="119380"/>
                </a:lnTo>
                <a:lnTo>
                  <a:pt x="308381" y="118198"/>
                </a:lnTo>
                <a:lnTo>
                  <a:pt x="292430" y="119380"/>
                </a:lnTo>
                <a:lnTo>
                  <a:pt x="278104" y="119380"/>
                </a:lnTo>
                <a:lnTo>
                  <a:pt x="264045" y="118110"/>
                </a:lnTo>
                <a:lnTo>
                  <a:pt x="247688" y="119380"/>
                </a:lnTo>
                <a:lnTo>
                  <a:pt x="250977" y="116840"/>
                </a:lnTo>
                <a:lnTo>
                  <a:pt x="242951" y="120650"/>
                </a:lnTo>
                <a:lnTo>
                  <a:pt x="242747" y="119380"/>
                </a:lnTo>
                <a:lnTo>
                  <a:pt x="242544" y="118110"/>
                </a:lnTo>
                <a:lnTo>
                  <a:pt x="236372" y="114300"/>
                </a:lnTo>
                <a:lnTo>
                  <a:pt x="231228" y="118110"/>
                </a:lnTo>
                <a:lnTo>
                  <a:pt x="226085" y="119380"/>
                </a:lnTo>
                <a:lnTo>
                  <a:pt x="216827" y="119380"/>
                </a:lnTo>
                <a:lnTo>
                  <a:pt x="222173" y="116840"/>
                </a:lnTo>
                <a:lnTo>
                  <a:pt x="210451" y="121920"/>
                </a:lnTo>
                <a:lnTo>
                  <a:pt x="215392" y="119380"/>
                </a:lnTo>
                <a:lnTo>
                  <a:pt x="197078" y="118110"/>
                </a:lnTo>
                <a:lnTo>
                  <a:pt x="130632" y="118110"/>
                </a:lnTo>
                <a:lnTo>
                  <a:pt x="122402" y="119380"/>
                </a:lnTo>
                <a:lnTo>
                  <a:pt x="112115" y="116840"/>
                </a:lnTo>
                <a:lnTo>
                  <a:pt x="106159" y="120650"/>
                </a:lnTo>
                <a:lnTo>
                  <a:pt x="104101" y="120650"/>
                </a:lnTo>
                <a:lnTo>
                  <a:pt x="98539" y="121920"/>
                </a:lnTo>
                <a:lnTo>
                  <a:pt x="93192" y="119380"/>
                </a:lnTo>
                <a:lnTo>
                  <a:pt x="89496" y="119380"/>
                </a:lnTo>
                <a:lnTo>
                  <a:pt x="83934" y="123190"/>
                </a:lnTo>
                <a:lnTo>
                  <a:pt x="75501" y="121920"/>
                </a:lnTo>
                <a:lnTo>
                  <a:pt x="74066" y="120650"/>
                </a:lnTo>
                <a:lnTo>
                  <a:pt x="68097" y="121920"/>
                </a:lnTo>
                <a:lnTo>
                  <a:pt x="62750" y="123190"/>
                </a:lnTo>
                <a:lnTo>
                  <a:pt x="57188" y="123190"/>
                </a:lnTo>
                <a:lnTo>
                  <a:pt x="52260" y="124460"/>
                </a:lnTo>
                <a:lnTo>
                  <a:pt x="51841" y="123190"/>
                </a:lnTo>
                <a:lnTo>
                  <a:pt x="46291" y="123190"/>
                </a:lnTo>
                <a:lnTo>
                  <a:pt x="43611" y="124460"/>
                </a:lnTo>
                <a:lnTo>
                  <a:pt x="39497" y="124460"/>
                </a:lnTo>
                <a:lnTo>
                  <a:pt x="38265" y="125730"/>
                </a:lnTo>
                <a:lnTo>
                  <a:pt x="35382" y="125730"/>
                </a:lnTo>
                <a:lnTo>
                  <a:pt x="30035" y="128270"/>
                </a:lnTo>
                <a:lnTo>
                  <a:pt x="24688" y="129540"/>
                </a:lnTo>
                <a:lnTo>
                  <a:pt x="18732" y="130771"/>
                </a:lnTo>
                <a:lnTo>
                  <a:pt x="18935" y="129540"/>
                </a:lnTo>
                <a:lnTo>
                  <a:pt x="17691" y="130810"/>
                </a:lnTo>
                <a:lnTo>
                  <a:pt x="15633" y="132080"/>
                </a:lnTo>
                <a:lnTo>
                  <a:pt x="13792" y="134620"/>
                </a:lnTo>
                <a:lnTo>
                  <a:pt x="11315" y="135890"/>
                </a:lnTo>
                <a:lnTo>
                  <a:pt x="7620" y="139700"/>
                </a:lnTo>
                <a:lnTo>
                  <a:pt x="6591" y="140970"/>
                </a:lnTo>
                <a:lnTo>
                  <a:pt x="5359" y="142240"/>
                </a:lnTo>
                <a:lnTo>
                  <a:pt x="3302" y="143510"/>
                </a:lnTo>
                <a:lnTo>
                  <a:pt x="2476" y="144780"/>
                </a:lnTo>
                <a:lnTo>
                  <a:pt x="1028" y="147320"/>
                </a:lnTo>
                <a:lnTo>
                  <a:pt x="0" y="148590"/>
                </a:lnTo>
                <a:lnTo>
                  <a:pt x="5359" y="152400"/>
                </a:lnTo>
                <a:lnTo>
                  <a:pt x="10287" y="154940"/>
                </a:lnTo>
                <a:lnTo>
                  <a:pt x="17907" y="154940"/>
                </a:lnTo>
                <a:lnTo>
                  <a:pt x="20370" y="156210"/>
                </a:lnTo>
                <a:lnTo>
                  <a:pt x="29006" y="156210"/>
                </a:lnTo>
                <a:lnTo>
                  <a:pt x="30251" y="157480"/>
                </a:lnTo>
                <a:lnTo>
                  <a:pt x="30861" y="156210"/>
                </a:lnTo>
                <a:lnTo>
                  <a:pt x="32308" y="156210"/>
                </a:lnTo>
                <a:lnTo>
                  <a:pt x="35382" y="154940"/>
                </a:lnTo>
                <a:lnTo>
                  <a:pt x="42176" y="153670"/>
                </a:lnTo>
                <a:lnTo>
                  <a:pt x="54317" y="151130"/>
                </a:lnTo>
                <a:lnTo>
                  <a:pt x="57404" y="149860"/>
                </a:lnTo>
                <a:lnTo>
                  <a:pt x="63576" y="149860"/>
                </a:lnTo>
                <a:lnTo>
                  <a:pt x="66662" y="148590"/>
                </a:lnTo>
                <a:lnTo>
                  <a:pt x="76733" y="148590"/>
                </a:lnTo>
                <a:lnTo>
                  <a:pt x="80022" y="147320"/>
                </a:lnTo>
                <a:lnTo>
                  <a:pt x="82702" y="147320"/>
                </a:lnTo>
                <a:lnTo>
                  <a:pt x="90512" y="148590"/>
                </a:lnTo>
                <a:lnTo>
                  <a:pt x="122821" y="151130"/>
                </a:lnTo>
                <a:lnTo>
                  <a:pt x="175895" y="149860"/>
                </a:lnTo>
                <a:lnTo>
                  <a:pt x="228968" y="149860"/>
                </a:lnTo>
                <a:lnTo>
                  <a:pt x="236575" y="147320"/>
                </a:lnTo>
                <a:lnTo>
                  <a:pt x="253111" y="149860"/>
                </a:lnTo>
                <a:lnTo>
                  <a:pt x="289052" y="149860"/>
                </a:lnTo>
                <a:lnTo>
                  <a:pt x="306514" y="151130"/>
                </a:lnTo>
                <a:lnTo>
                  <a:pt x="306933" y="148590"/>
                </a:lnTo>
                <a:lnTo>
                  <a:pt x="313309" y="148590"/>
                </a:lnTo>
                <a:lnTo>
                  <a:pt x="312889" y="149860"/>
                </a:lnTo>
                <a:lnTo>
                  <a:pt x="314337" y="151130"/>
                </a:lnTo>
                <a:lnTo>
                  <a:pt x="402767" y="151130"/>
                </a:lnTo>
                <a:lnTo>
                  <a:pt x="486727" y="153670"/>
                </a:lnTo>
                <a:lnTo>
                  <a:pt x="491858" y="156210"/>
                </a:lnTo>
                <a:lnTo>
                  <a:pt x="507288" y="154940"/>
                </a:lnTo>
                <a:lnTo>
                  <a:pt x="511200" y="157480"/>
                </a:lnTo>
                <a:lnTo>
                  <a:pt x="524294" y="156210"/>
                </a:lnTo>
                <a:lnTo>
                  <a:pt x="571677" y="156210"/>
                </a:lnTo>
                <a:lnTo>
                  <a:pt x="571677" y="157454"/>
                </a:lnTo>
                <a:lnTo>
                  <a:pt x="579221" y="156210"/>
                </a:lnTo>
                <a:lnTo>
                  <a:pt x="597331" y="158750"/>
                </a:lnTo>
                <a:lnTo>
                  <a:pt x="606234" y="158750"/>
                </a:lnTo>
                <a:lnTo>
                  <a:pt x="605624" y="160020"/>
                </a:lnTo>
                <a:lnTo>
                  <a:pt x="748436" y="163830"/>
                </a:lnTo>
                <a:lnTo>
                  <a:pt x="796315" y="167640"/>
                </a:lnTo>
                <a:lnTo>
                  <a:pt x="831926" y="171450"/>
                </a:lnTo>
                <a:lnTo>
                  <a:pt x="857211" y="171450"/>
                </a:lnTo>
                <a:lnTo>
                  <a:pt x="874280" y="172720"/>
                </a:lnTo>
                <a:lnTo>
                  <a:pt x="889304" y="173990"/>
                </a:lnTo>
                <a:lnTo>
                  <a:pt x="892594" y="173990"/>
                </a:lnTo>
                <a:lnTo>
                  <a:pt x="898563" y="175260"/>
                </a:lnTo>
                <a:lnTo>
                  <a:pt x="903058" y="175260"/>
                </a:lnTo>
                <a:lnTo>
                  <a:pt x="910920" y="176530"/>
                </a:lnTo>
                <a:lnTo>
                  <a:pt x="921613" y="177800"/>
                </a:lnTo>
                <a:lnTo>
                  <a:pt x="934554" y="177800"/>
                </a:lnTo>
                <a:lnTo>
                  <a:pt x="954913" y="179501"/>
                </a:lnTo>
                <a:lnTo>
                  <a:pt x="953071" y="181254"/>
                </a:lnTo>
                <a:lnTo>
                  <a:pt x="949363" y="181254"/>
                </a:lnTo>
                <a:lnTo>
                  <a:pt x="950188" y="182524"/>
                </a:lnTo>
                <a:lnTo>
                  <a:pt x="949985" y="182524"/>
                </a:lnTo>
                <a:lnTo>
                  <a:pt x="949579" y="183794"/>
                </a:lnTo>
                <a:lnTo>
                  <a:pt x="948753" y="182524"/>
                </a:lnTo>
                <a:lnTo>
                  <a:pt x="946899" y="183794"/>
                </a:lnTo>
                <a:lnTo>
                  <a:pt x="944638" y="185064"/>
                </a:lnTo>
                <a:lnTo>
                  <a:pt x="942174" y="183794"/>
                </a:lnTo>
                <a:lnTo>
                  <a:pt x="943203" y="185064"/>
                </a:lnTo>
                <a:lnTo>
                  <a:pt x="942784" y="185064"/>
                </a:lnTo>
                <a:lnTo>
                  <a:pt x="940523" y="183794"/>
                </a:lnTo>
                <a:lnTo>
                  <a:pt x="941959" y="186334"/>
                </a:lnTo>
                <a:lnTo>
                  <a:pt x="941755" y="187604"/>
                </a:lnTo>
                <a:lnTo>
                  <a:pt x="941146" y="187604"/>
                </a:lnTo>
                <a:lnTo>
                  <a:pt x="941552" y="188874"/>
                </a:lnTo>
                <a:lnTo>
                  <a:pt x="940320" y="187604"/>
                </a:lnTo>
                <a:lnTo>
                  <a:pt x="940117" y="187604"/>
                </a:lnTo>
                <a:lnTo>
                  <a:pt x="940320" y="188874"/>
                </a:lnTo>
                <a:lnTo>
                  <a:pt x="938669" y="188874"/>
                </a:lnTo>
                <a:lnTo>
                  <a:pt x="941349" y="190144"/>
                </a:lnTo>
                <a:lnTo>
                  <a:pt x="939495" y="190144"/>
                </a:lnTo>
                <a:lnTo>
                  <a:pt x="938263" y="188874"/>
                </a:lnTo>
                <a:lnTo>
                  <a:pt x="940523" y="192684"/>
                </a:lnTo>
                <a:lnTo>
                  <a:pt x="939698" y="192684"/>
                </a:lnTo>
                <a:lnTo>
                  <a:pt x="937437" y="190144"/>
                </a:lnTo>
                <a:lnTo>
                  <a:pt x="935380" y="190144"/>
                </a:lnTo>
                <a:lnTo>
                  <a:pt x="936815" y="192684"/>
                </a:lnTo>
                <a:lnTo>
                  <a:pt x="935380" y="193954"/>
                </a:lnTo>
                <a:lnTo>
                  <a:pt x="933945" y="193954"/>
                </a:lnTo>
                <a:lnTo>
                  <a:pt x="932091" y="192684"/>
                </a:lnTo>
                <a:lnTo>
                  <a:pt x="932002" y="192430"/>
                </a:lnTo>
                <a:lnTo>
                  <a:pt x="931887" y="193954"/>
                </a:lnTo>
                <a:lnTo>
                  <a:pt x="931062" y="192684"/>
                </a:lnTo>
                <a:lnTo>
                  <a:pt x="930643" y="191414"/>
                </a:lnTo>
                <a:lnTo>
                  <a:pt x="929005" y="191414"/>
                </a:lnTo>
                <a:lnTo>
                  <a:pt x="930643" y="192684"/>
                </a:lnTo>
                <a:lnTo>
                  <a:pt x="930033" y="193954"/>
                </a:lnTo>
                <a:lnTo>
                  <a:pt x="931062" y="195224"/>
                </a:lnTo>
                <a:lnTo>
                  <a:pt x="932916" y="197764"/>
                </a:lnTo>
                <a:lnTo>
                  <a:pt x="933323" y="197764"/>
                </a:lnTo>
                <a:lnTo>
                  <a:pt x="933323" y="199034"/>
                </a:lnTo>
                <a:lnTo>
                  <a:pt x="932916" y="200304"/>
                </a:lnTo>
                <a:lnTo>
                  <a:pt x="931672" y="200304"/>
                </a:lnTo>
                <a:lnTo>
                  <a:pt x="931062" y="199034"/>
                </a:lnTo>
                <a:lnTo>
                  <a:pt x="930643" y="200304"/>
                </a:lnTo>
                <a:lnTo>
                  <a:pt x="929830" y="199034"/>
                </a:lnTo>
                <a:lnTo>
                  <a:pt x="929005" y="200304"/>
                </a:lnTo>
                <a:lnTo>
                  <a:pt x="929411" y="201574"/>
                </a:lnTo>
                <a:lnTo>
                  <a:pt x="929208" y="201574"/>
                </a:lnTo>
                <a:lnTo>
                  <a:pt x="928585" y="202844"/>
                </a:lnTo>
                <a:lnTo>
                  <a:pt x="927773" y="201574"/>
                </a:lnTo>
                <a:lnTo>
                  <a:pt x="924483" y="201574"/>
                </a:lnTo>
                <a:lnTo>
                  <a:pt x="925296" y="204114"/>
                </a:lnTo>
                <a:lnTo>
                  <a:pt x="923861" y="205384"/>
                </a:lnTo>
                <a:lnTo>
                  <a:pt x="923036" y="204114"/>
                </a:lnTo>
                <a:lnTo>
                  <a:pt x="921600" y="204114"/>
                </a:lnTo>
                <a:lnTo>
                  <a:pt x="924267" y="206654"/>
                </a:lnTo>
                <a:lnTo>
                  <a:pt x="923239" y="206654"/>
                </a:lnTo>
                <a:lnTo>
                  <a:pt x="922007" y="205384"/>
                </a:lnTo>
                <a:lnTo>
                  <a:pt x="923036" y="207924"/>
                </a:lnTo>
                <a:lnTo>
                  <a:pt x="920978" y="205384"/>
                </a:lnTo>
                <a:lnTo>
                  <a:pt x="919949" y="205384"/>
                </a:lnTo>
                <a:lnTo>
                  <a:pt x="921600" y="206654"/>
                </a:lnTo>
                <a:lnTo>
                  <a:pt x="919340" y="206654"/>
                </a:lnTo>
                <a:lnTo>
                  <a:pt x="918095" y="205384"/>
                </a:lnTo>
                <a:lnTo>
                  <a:pt x="917486" y="204114"/>
                </a:lnTo>
                <a:lnTo>
                  <a:pt x="918095" y="206654"/>
                </a:lnTo>
                <a:lnTo>
                  <a:pt x="916660" y="204114"/>
                </a:lnTo>
                <a:lnTo>
                  <a:pt x="917892" y="206654"/>
                </a:lnTo>
                <a:lnTo>
                  <a:pt x="916038" y="204114"/>
                </a:lnTo>
                <a:lnTo>
                  <a:pt x="916038" y="206654"/>
                </a:lnTo>
                <a:lnTo>
                  <a:pt x="915428" y="205384"/>
                </a:lnTo>
                <a:lnTo>
                  <a:pt x="914806" y="205384"/>
                </a:lnTo>
                <a:lnTo>
                  <a:pt x="915631" y="207924"/>
                </a:lnTo>
                <a:lnTo>
                  <a:pt x="915428" y="206654"/>
                </a:lnTo>
                <a:lnTo>
                  <a:pt x="917282" y="209194"/>
                </a:lnTo>
                <a:lnTo>
                  <a:pt x="918095" y="211734"/>
                </a:lnTo>
                <a:lnTo>
                  <a:pt x="916038" y="209194"/>
                </a:lnTo>
                <a:lnTo>
                  <a:pt x="916038" y="210464"/>
                </a:lnTo>
                <a:lnTo>
                  <a:pt x="915835" y="209194"/>
                </a:lnTo>
                <a:lnTo>
                  <a:pt x="915428" y="210464"/>
                </a:lnTo>
                <a:lnTo>
                  <a:pt x="914806" y="210464"/>
                </a:lnTo>
                <a:lnTo>
                  <a:pt x="914806" y="211734"/>
                </a:lnTo>
                <a:lnTo>
                  <a:pt x="915009" y="213004"/>
                </a:lnTo>
                <a:lnTo>
                  <a:pt x="913168" y="213004"/>
                </a:lnTo>
                <a:lnTo>
                  <a:pt x="911923" y="211734"/>
                </a:lnTo>
                <a:lnTo>
                  <a:pt x="912952" y="213004"/>
                </a:lnTo>
                <a:lnTo>
                  <a:pt x="912342" y="213004"/>
                </a:lnTo>
                <a:lnTo>
                  <a:pt x="912952" y="215544"/>
                </a:lnTo>
                <a:lnTo>
                  <a:pt x="911923" y="214274"/>
                </a:lnTo>
                <a:lnTo>
                  <a:pt x="911720" y="213004"/>
                </a:lnTo>
                <a:lnTo>
                  <a:pt x="909180" y="215417"/>
                </a:lnTo>
                <a:lnTo>
                  <a:pt x="909256" y="215544"/>
                </a:lnTo>
                <a:lnTo>
                  <a:pt x="909104" y="215480"/>
                </a:lnTo>
                <a:lnTo>
                  <a:pt x="908926" y="215417"/>
                </a:lnTo>
                <a:lnTo>
                  <a:pt x="905967" y="214274"/>
                </a:lnTo>
                <a:lnTo>
                  <a:pt x="908024" y="216814"/>
                </a:lnTo>
                <a:lnTo>
                  <a:pt x="906373" y="215544"/>
                </a:lnTo>
                <a:lnTo>
                  <a:pt x="906995" y="219354"/>
                </a:lnTo>
                <a:lnTo>
                  <a:pt x="904938" y="216814"/>
                </a:lnTo>
                <a:lnTo>
                  <a:pt x="903287" y="218084"/>
                </a:lnTo>
                <a:lnTo>
                  <a:pt x="904519" y="220624"/>
                </a:lnTo>
                <a:lnTo>
                  <a:pt x="901649" y="221894"/>
                </a:lnTo>
                <a:lnTo>
                  <a:pt x="898969" y="219354"/>
                </a:lnTo>
                <a:lnTo>
                  <a:pt x="897737" y="221894"/>
                </a:lnTo>
                <a:lnTo>
                  <a:pt x="896505" y="223164"/>
                </a:lnTo>
                <a:lnTo>
                  <a:pt x="895057" y="225704"/>
                </a:lnTo>
                <a:lnTo>
                  <a:pt x="894232" y="228244"/>
                </a:lnTo>
                <a:lnTo>
                  <a:pt x="892594" y="232054"/>
                </a:lnTo>
                <a:lnTo>
                  <a:pt x="888276" y="230784"/>
                </a:lnTo>
                <a:lnTo>
                  <a:pt x="890117" y="235864"/>
                </a:lnTo>
                <a:lnTo>
                  <a:pt x="887031" y="235864"/>
                </a:lnTo>
                <a:lnTo>
                  <a:pt x="887857" y="237134"/>
                </a:lnTo>
                <a:lnTo>
                  <a:pt x="884986" y="237134"/>
                </a:lnTo>
                <a:lnTo>
                  <a:pt x="885799" y="239674"/>
                </a:lnTo>
                <a:lnTo>
                  <a:pt x="882713" y="239674"/>
                </a:lnTo>
                <a:lnTo>
                  <a:pt x="882929" y="240944"/>
                </a:lnTo>
                <a:lnTo>
                  <a:pt x="883335" y="240944"/>
                </a:lnTo>
                <a:lnTo>
                  <a:pt x="884161" y="242214"/>
                </a:lnTo>
                <a:lnTo>
                  <a:pt x="883335" y="242214"/>
                </a:lnTo>
                <a:lnTo>
                  <a:pt x="883132" y="243484"/>
                </a:lnTo>
                <a:lnTo>
                  <a:pt x="880249" y="240944"/>
                </a:lnTo>
                <a:lnTo>
                  <a:pt x="881278" y="243484"/>
                </a:lnTo>
                <a:lnTo>
                  <a:pt x="879424" y="243484"/>
                </a:lnTo>
                <a:lnTo>
                  <a:pt x="881278" y="244754"/>
                </a:lnTo>
                <a:lnTo>
                  <a:pt x="880046" y="244754"/>
                </a:lnTo>
                <a:lnTo>
                  <a:pt x="880452" y="251104"/>
                </a:lnTo>
                <a:lnTo>
                  <a:pt x="873874" y="248564"/>
                </a:lnTo>
                <a:lnTo>
                  <a:pt x="874280" y="254914"/>
                </a:lnTo>
                <a:lnTo>
                  <a:pt x="872845" y="252374"/>
                </a:lnTo>
                <a:lnTo>
                  <a:pt x="874699" y="256184"/>
                </a:lnTo>
                <a:lnTo>
                  <a:pt x="872642" y="253644"/>
                </a:lnTo>
                <a:lnTo>
                  <a:pt x="869556" y="252374"/>
                </a:lnTo>
                <a:lnTo>
                  <a:pt x="871816" y="256184"/>
                </a:lnTo>
                <a:lnTo>
                  <a:pt x="871816" y="257454"/>
                </a:lnTo>
                <a:lnTo>
                  <a:pt x="872223" y="257454"/>
                </a:lnTo>
                <a:lnTo>
                  <a:pt x="870991" y="258724"/>
                </a:lnTo>
                <a:lnTo>
                  <a:pt x="869988" y="257365"/>
                </a:lnTo>
                <a:lnTo>
                  <a:pt x="870585" y="257556"/>
                </a:lnTo>
                <a:lnTo>
                  <a:pt x="870788" y="257352"/>
                </a:lnTo>
                <a:lnTo>
                  <a:pt x="870788" y="256933"/>
                </a:lnTo>
                <a:lnTo>
                  <a:pt x="870369" y="256527"/>
                </a:lnTo>
                <a:lnTo>
                  <a:pt x="869962" y="256933"/>
                </a:lnTo>
                <a:lnTo>
                  <a:pt x="869962" y="257327"/>
                </a:lnTo>
                <a:lnTo>
                  <a:pt x="869137" y="256184"/>
                </a:lnTo>
                <a:lnTo>
                  <a:pt x="869759" y="257213"/>
                </a:lnTo>
                <a:lnTo>
                  <a:pt x="869759" y="257352"/>
                </a:lnTo>
                <a:lnTo>
                  <a:pt x="870686" y="258724"/>
                </a:lnTo>
                <a:lnTo>
                  <a:pt x="866267" y="259994"/>
                </a:lnTo>
                <a:lnTo>
                  <a:pt x="864616" y="266344"/>
                </a:lnTo>
                <a:lnTo>
                  <a:pt x="860704" y="268884"/>
                </a:lnTo>
                <a:lnTo>
                  <a:pt x="861529" y="270154"/>
                </a:lnTo>
                <a:lnTo>
                  <a:pt x="860704" y="270154"/>
                </a:lnTo>
                <a:lnTo>
                  <a:pt x="860501" y="272694"/>
                </a:lnTo>
                <a:lnTo>
                  <a:pt x="857211" y="271424"/>
                </a:lnTo>
                <a:lnTo>
                  <a:pt x="859269" y="275234"/>
                </a:lnTo>
                <a:lnTo>
                  <a:pt x="859066" y="275234"/>
                </a:lnTo>
                <a:lnTo>
                  <a:pt x="859472" y="276504"/>
                </a:lnTo>
                <a:lnTo>
                  <a:pt x="856792" y="276504"/>
                </a:lnTo>
                <a:lnTo>
                  <a:pt x="858443" y="279044"/>
                </a:lnTo>
                <a:lnTo>
                  <a:pt x="856589" y="280314"/>
                </a:lnTo>
                <a:lnTo>
                  <a:pt x="854125" y="279044"/>
                </a:lnTo>
                <a:lnTo>
                  <a:pt x="856183" y="285394"/>
                </a:lnTo>
                <a:lnTo>
                  <a:pt x="853706" y="282854"/>
                </a:lnTo>
                <a:lnTo>
                  <a:pt x="851039" y="282854"/>
                </a:lnTo>
                <a:lnTo>
                  <a:pt x="852893" y="286664"/>
                </a:lnTo>
                <a:lnTo>
                  <a:pt x="850404" y="287756"/>
                </a:lnTo>
                <a:lnTo>
                  <a:pt x="854735" y="295554"/>
                </a:lnTo>
                <a:lnTo>
                  <a:pt x="863790" y="301904"/>
                </a:lnTo>
                <a:lnTo>
                  <a:pt x="872642" y="304444"/>
                </a:lnTo>
                <a:lnTo>
                  <a:pt x="874699" y="299364"/>
                </a:lnTo>
                <a:lnTo>
                  <a:pt x="875728" y="298094"/>
                </a:lnTo>
                <a:lnTo>
                  <a:pt x="876960" y="295554"/>
                </a:lnTo>
                <a:lnTo>
                  <a:pt x="884161" y="291744"/>
                </a:lnTo>
                <a:lnTo>
                  <a:pt x="884770" y="290474"/>
                </a:lnTo>
                <a:lnTo>
                  <a:pt x="886828" y="287934"/>
                </a:lnTo>
                <a:lnTo>
                  <a:pt x="888276" y="286664"/>
                </a:lnTo>
                <a:lnTo>
                  <a:pt x="888885" y="285394"/>
                </a:lnTo>
                <a:lnTo>
                  <a:pt x="889508" y="284124"/>
                </a:lnTo>
                <a:lnTo>
                  <a:pt x="890943" y="282854"/>
                </a:lnTo>
                <a:lnTo>
                  <a:pt x="892175" y="281584"/>
                </a:lnTo>
                <a:lnTo>
                  <a:pt x="892695" y="280314"/>
                </a:lnTo>
                <a:lnTo>
                  <a:pt x="893203" y="279044"/>
                </a:lnTo>
                <a:lnTo>
                  <a:pt x="894232" y="277774"/>
                </a:lnTo>
                <a:lnTo>
                  <a:pt x="895057" y="277774"/>
                </a:lnTo>
                <a:lnTo>
                  <a:pt x="894232" y="275234"/>
                </a:lnTo>
                <a:lnTo>
                  <a:pt x="899795" y="275234"/>
                </a:lnTo>
                <a:lnTo>
                  <a:pt x="899591" y="272694"/>
                </a:lnTo>
                <a:lnTo>
                  <a:pt x="899172" y="267614"/>
                </a:lnTo>
                <a:lnTo>
                  <a:pt x="904113" y="267614"/>
                </a:lnTo>
                <a:lnTo>
                  <a:pt x="902677" y="266344"/>
                </a:lnTo>
                <a:lnTo>
                  <a:pt x="903287" y="265074"/>
                </a:lnTo>
                <a:lnTo>
                  <a:pt x="904113" y="266344"/>
                </a:lnTo>
                <a:lnTo>
                  <a:pt x="904722" y="266344"/>
                </a:lnTo>
                <a:lnTo>
                  <a:pt x="905687" y="265074"/>
                </a:lnTo>
                <a:lnTo>
                  <a:pt x="908545" y="261264"/>
                </a:lnTo>
                <a:lnTo>
                  <a:pt x="909497" y="259994"/>
                </a:lnTo>
                <a:lnTo>
                  <a:pt x="913041" y="256184"/>
                </a:lnTo>
                <a:lnTo>
                  <a:pt x="914222" y="254914"/>
                </a:lnTo>
                <a:lnTo>
                  <a:pt x="917257" y="251104"/>
                </a:lnTo>
                <a:lnTo>
                  <a:pt x="919276" y="248564"/>
                </a:lnTo>
                <a:lnTo>
                  <a:pt x="925093" y="244754"/>
                </a:lnTo>
                <a:lnTo>
                  <a:pt x="926528" y="246024"/>
                </a:lnTo>
                <a:lnTo>
                  <a:pt x="927976" y="243484"/>
                </a:lnTo>
                <a:lnTo>
                  <a:pt x="929411" y="243484"/>
                </a:lnTo>
                <a:lnTo>
                  <a:pt x="929830" y="239674"/>
                </a:lnTo>
                <a:lnTo>
                  <a:pt x="932091" y="237134"/>
                </a:lnTo>
                <a:lnTo>
                  <a:pt x="934554" y="235864"/>
                </a:lnTo>
                <a:lnTo>
                  <a:pt x="935380" y="234594"/>
                </a:lnTo>
                <a:lnTo>
                  <a:pt x="935786" y="234594"/>
                </a:lnTo>
                <a:lnTo>
                  <a:pt x="935786" y="232054"/>
                </a:lnTo>
                <a:lnTo>
                  <a:pt x="940727" y="232054"/>
                </a:lnTo>
                <a:lnTo>
                  <a:pt x="946759" y="226974"/>
                </a:lnTo>
                <a:lnTo>
                  <a:pt x="951255" y="221894"/>
                </a:lnTo>
                <a:lnTo>
                  <a:pt x="952373" y="220624"/>
                </a:lnTo>
                <a:lnTo>
                  <a:pt x="953871" y="219354"/>
                </a:lnTo>
                <a:lnTo>
                  <a:pt x="956856" y="216814"/>
                </a:lnTo>
                <a:lnTo>
                  <a:pt x="958342" y="215544"/>
                </a:lnTo>
                <a:lnTo>
                  <a:pt x="963650" y="211734"/>
                </a:lnTo>
                <a:lnTo>
                  <a:pt x="965415" y="210464"/>
                </a:lnTo>
                <a:lnTo>
                  <a:pt x="968502" y="210464"/>
                </a:lnTo>
                <a:lnTo>
                  <a:pt x="970559" y="209194"/>
                </a:lnTo>
                <a:lnTo>
                  <a:pt x="971486" y="207924"/>
                </a:lnTo>
                <a:lnTo>
                  <a:pt x="972413" y="206654"/>
                </a:lnTo>
                <a:lnTo>
                  <a:pt x="973785" y="205384"/>
                </a:lnTo>
                <a:lnTo>
                  <a:pt x="976528" y="202844"/>
                </a:lnTo>
                <a:lnTo>
                  <a:pt x="979817" y="201574"/>
                </a:lnTo>
                <a:lnTo>
                  <a:pt x="980427" y="201574"/>
                </a:lnTo>
                <a:lnTo>
                  <a:pt x="981900" y="200304"/>
                </a:lnTo>
                <a:lnTo>
                  <a:pt x="989279" y="193954"/>
                </a:lnTo>
                <a:lnTo>
                  <a:pt x="989482" y="192684"/>
                </a:lnTo>
                <a:lnTo>
                  <a:pt x="989685" y="191414"/>
                </a:lnTo>
                <a:lnTo>
                  <a:pt x="987221" y="190144"/>
                </a:lnTo>
                <a:lnTo>
                  <a:pt x="990307" y="187604"/>
                </a:lnTo>
                <a:lnTo>
                  <a:pt x="993394" y="187604"/>
                </a:lnTo>
                <a:lnTo>
                  <a:pt x="994765" y="185064"/>
                </a:lnTo>
                <a:lnTo>
                  <a:pt x="995451" y="183794"/>
                </a:lnTo>
                <a:lnTo>
                  <a:pt x="995654" y="185064"/>
                </a:lnTo>
                <a:lnTo>
                  <a:pt x="996480" y="185064"/>
                </a:lnTo>
                <a:lnTo>
                  <a:pt x="995032" y="182524"/>
                </a:lnTo>
                <a:lnTo>
                  <a:pt x="994511" y="181610"/>
                </a:lnTo>
                <a:lnTo>
                  <a:pt x="995857" y="181610"/>
                </a:lnTo>
                <a:lnTo>
                  <a:pt x="994371" y="180213"/>
                </a:lnTo>
                <a:lnTo>
                  <a:pt x="1001661" y="182295"/>
                </a:lnTo>
                <a:lnTo>
                  <a:pt x="1001826" y="181254"/>
                </a:lnTo>
                <a:lnTo>
                  <a:pt x="1001623" y="179984"/>
                </a:lnTo>
                <a:lnTo>
                  <a:pt x="1003058" y="179984"/>
                </a:lnTo>
                <a:lnTo>
                  <a:pt x="1004493" y="178714"/>
                </a:lnTo>
                <a:lnTo>
                  <a:pt x="1005941" y="179984"/>
                </a:lnTo>
                <a:lnTo>
                  <a:pt x="1005941" y="178714"/>
                </a:lnTo>
                <a:lnTo>
                  <a:pt x="1003884" y="176174"/>
                </a:lnTo>
                <a:lnTo>
                  <a:pt x="1006348" y="176174"/>
                </a:lnTo>
                <a:lnTo>
                  <a:pt x="1004493" y="174904"/>
                </a:lnTo>
                <a:lnTo>
                  <a:pt x="1005738" y="174904"/>
                </a:lnTo>
                <a:lnTo>
                  <a:pt x="1006348" y="174904"/>
                </a:lnTo>
                <a:lnTo>
                  <a:pt x="1006551" y="174904"/>
                </a:lnTo>
                <a:lnTo>
                  <a:pt x="1007173" y="173634"/>
                </a:lnTo>
                <a:lnTo>
                  <a:pt x="1008608" y="172364"/>
                </a:lnTo>
                <a:close/>
              </a:path>
            </a:pathLst>
          </a:custGeom>
          <a:solidFill>
            <a:srgbClr val="8745C3"/>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319" name="Google Shape;319;p12"/>
          <p:cNvGrpSpPr/>
          <p:nvPr/>
        </p:nvGrpSpPr>
        <p:grpSpPr>
          <a:xfrm>
            <a:off x="8352803" y="5233961"/>
            <a:ext cx="7836777" cy="1776591"/>
            <a:chOff x="8352803" y="5233961"/>
            <a:chExt cx="7836777" cy="1776591"/>
          </a:xfrm>
        </p:grpSpPr>
        <p:sp>
          <p:nvSpPr>
            <p:cNvPr id="320" name="Google Shape;320;p12"/>
            <p:cNvSpPr/>
            <p:nvPr/>
          </p:nvSpPr>
          <p:spPr>
            <a:xfrm>
              <a:off x="8873960" y="5233961"/>
              <a:ext cx="5493385" cy="327660"/>
            </a:xfrm>
            <a:custGeom>
              <a:avLst/>
              <a:gdLst/>
              <a:ahLst/>
              <a:cxnLst/>
              <a:rect l="l" t="t" r="r" b="b"/>
              <a:pathLst>
                <a:path w="5493384" h="327660" extrusionOk="0">
                  <a:moveTo>
                    <a:pt x="309587" y="141071"/>
                  </a:moveTo>
                  <a:lnTo>
                    <a:pt x="307949" y="141071"/>
                  </a:lnTo>
                  <a:lnTo>
                    <a:pt x="308368" y="141160"/>
                  </a:lnTo>
                  <a:lnTo>
                    <a:pt x="309587" y="141071"/>
                  </a:lnTo>
                  <a:close/>
                </a:path>
                <a:path w="5493384" h="327660" extrusionOk="0">
                  <a:moveTo>
                    <a:pt x="566940" y="149682"/>
                  </a:moveTo>
                  <a:lnTo>
                    <a:pt x="566115" y="149682"/>
                  </a:lnTo>
                  <a:lnTo>
                    <a:pt x="565912" y="149885"/>
                  </a:lnTo>
                  <a:lnTo>
                    <a:pt x="566534" y="149885"/>
                  </a:lnTo>
                  <a:lnTo>
                    <a:pt x="566940" y="149682"/>
                  </a:lnTo>
                  <a:close/>
                </a:path>
                <a:path w="5493384" h="327660" extrusionOk="0">
                  <a:moveTo>
                    <a:pt x="571461" y="180949"/>
                  </a:moveTo>
                  <a:lnTo>
                    <a:pt x="571055" y="180949"/>
                  </a:lnTo>
                  <a:lnTo>
                    <a:pt x="570852" y="181152"/>
                  </a:lnTo>
                  <a:lnTo>
                    <a:pt x="571258" y="181152"/>
                  </a:lnTo>
                  <a:lnTo>
                    <a:pt x="571461" y="180949"/>
                  </a:lnTo>
                  <a:close/>
                </a:path>
                <a:path w="5493384" h="327660" extrusionOk="0">
                  <a:moveTo>
                    <a:pt x="571677" y="180416"/>
                  </a:moveTo>
                  <a:lnTo>
                    <a:pt x="571461" y="180441"/>
                  </a:lnTo>
                  <a:lnTo>
                    <a:pt x="571677" y="180441"/>
                  </a:lnTo>
                  <a:close/>
                </a:path>
                <a:path w="5493384" h="327660" extrusionOk="0">
                  <a:moveTo>
                    <a:pt x="579081" y="148056"/>
                  </a:moveTo>
                  <a:lnTo>
                    <a:pt x="578256" y="147421"/>
                  </a:lnTo>
                  <a:lnTo>
                    <a:pt x="577227" y="147421"/>
                  </a:lnTo>
                  <a:lnTo>
                    <a:pt x="579081" y="148056"/>
                  </a:lnTo>
                  <a:close/>
                </a:path>
                <a:path w="5493384" h="327660" extrusionOk="0">
                  <a:moveTo>
                    <a:pt x="635647" y="152501"/>
                  </a:moveTo>
                  <a:lnTo>
                    <a:pt x="631736" y="149961"/>
                  </a:lnTo>
                  <a:lnTo>
                    <a:pt x="634263" y="153568"/>
                  </a:lnTo>
                  <a:lnTo>
                    <a:pt x="635647" y="152501"/>
                  </a:lnTo>
                  <a:close/>
                </a:path>
                <a:path w="5493384" h="327660" extrusionOk="0">
                  <a:moveTo>
                    <a:pt x="720813" y="149961"/>
                  </a:moveTo>
                  <a:lnTo>
                    <a:pt x="717105" y="151231"/>
                  </a:lnTo>
                  <a:lnTo>
                    <a:pt x="717334" y="151472"/>
                  </a:lnTo>
                  <a:lnTo>
                    <a:pt x="718223" y="151295"/>
                  </a:lnTo>
                  <a:lnTo>
                    <a:pt x="720813" y="149961"/>
                  </a:lnTo>
                  <a:close/>
                </a:path>
                <a:path w="5493384" h="327660" extrusionOk="0">
                  <a:moveTo>
                    <a:pt x="848360" y="308698"/>
                  </a:moveTo>
                  <a:lnTo>
                    <a:pt x="848144" y="308698"/>
                  </a:lnTo>
                  <a:lnTo>
                    <a:pt x="848360" y="308902"/>
                  </a:lnTo>
                  <a:lnTo>
                    <a:pt x="848360" y="308698"/>
                  </a:lnTo>
                  <a:close/>
                </a:path>
                <a:path w="5493384" h="327660" extrusionOk="0">
                  <a:moveTo>
                    <a:pt x="850404" y="310718"/>
                  </a:moveTo>
                  <a:lnTo>
                    <a:pt x="849795" y="309626"/>
                  </a:lnTo>
                  <a:lnTo>
                    <a:pt x="849998" y="310896"/>
                  </a:lnTo>
                  <a:lnTo>
                    <a:pt x="850404" y="310718"/>
                  </a:lnTo>
                  <a:close/>
                </a:path>
                <a:path w="5493384" h="327660" extrusionOk="0">
                  <a:moveTo>
                    <a:pt x="852474" y="304787"/>
                  </a:moveTo>
                  <a:lnTo>
                    <a:pt x="851649" y="304177"/>
                  </a:lnTo>
                  <a:lnTo>
                    <a:pt x="851852" y="304584"/>
                  </a:lnTo>
                  <a:lnTo>
                    <a:pt x="852258" y="304787"/>
                  </a:lnTo>
                  <a:lnTo>
                    <a:pt x="852474" y="304787"/>
                  </a:lnTo>
                  <a:close/>
                </a:path>
                <a:path w="5493384" h="327660" extrusionOk="0">
                  <a:moveTo>
                    <a:pt x="869137" y="162661"/>
                  </a:moveTo>
                  <a:lnTo>
                    <a:pt x="865835" y="162661"/>
                  </a:lnTo>
                  <a:lnTo>
                    <a:pt x="867092" y="163398"/>
                  </a:lnTo>
                  <a:lnTo>
                    <a:pt x="869137" y="162661"/>
                  </a:lnTo>
                  <a:close/>
                </a:path>
                <a:path w="5493384" h="327660" extrusionOk="0">
                  <a:moveTo>
                    <a:pt x="869950" y="279692"/>
                  </a:moveTo>
                  <a:lnTo>
                    <a:pt x="869543" y="279692"/>
                  </a:lnTo>
                  <a:lnTo>
                    <a:pt x="869950" y="279895"/>
                  </a:lnTo>
                  <a:lnTo>
                    <a:pt x="869950" y="279692"/>
                  </a:lnTo>
                  <a:close/>
                </a:path>
                <a:path w="5493384" h="327660" extrusionOk="0">
                  <a:moveTo>
                    <a:pt x="877773" y="66992"/>
                  </a:moveTo>
                  <a:lnTo>
                    <a:pt x="877366" y="66776"/>
                  </a:lnTo>
                  <a:lnTo>
                    <a:pt x="876947" y="67195"/>
                  </a:lnTo>
                  <a:lnTo>
                    <a:pt x="877150" y="67398"/>
                  </a:lnTo>
                  <a:lnTo>
                    <a:pt x="877773" y="66992"/>
                  </a:lnTo>
                  <a:close/>
                </a:path>
                <a:path w="5493384" h="327660" extrusionOk="0">
                  <a:moveTo>
                    <a:pt x="881888" y="264058"/>
                  </a:moveTo>
                  <a:lnTo>
                    <a:pt x="881684" y="264058"/>
                  </a:lnTo>
                  <a:lnTo>
                    <a:pt x="881888" y="264261"/>
                  </a:lnTo>
                  <a:lnTo>
                    <a:pt x="881888" y="264058"/>
                  </a:lnTo>
                  <a:close/>
                </a:path>
                <a:path w="5493384" h="327660" extrusionOk="0">
                  <a:moveTo>
                    <a:pt x="887641" y="166471"/>
                  </a:moveTo>
                  <a:lnTo>
                    <a:pt x="882091" y="165201"/>
                  </a:lnTo>
                  <a:lnTo>
                    <a:pt x="875715" y="166471"/>
                  </a:lnTo>
                  <a:lnTo>
                    <a:pt x="887641" y="166471"/>
                  </a:lnTo>
                  <a:close/>
                </a:path>
                <a:path w="5493384" h="327660" extrusionOk="0">
                  <a:moveTo>
                    <a:pt x="904100" y="152501"/>
                  </a:moveTo>
                  <a:lnTo>
                    <a:pt x="903693" y="151231"/>
                  </a:lnTo>
                  <a:lnTo>
                    <a:pt x="902462" y="148691"/>
                  </a:lnTo>
                  <a:lnTo>
                    <a:pt x="901839" y="148691"/>
                  </a:lnTo>
                  <a:lnTo>
                    <a:pt x="904100" y="152501"/>
                  </a:lnTo>
                  <a:close/>
                </a:path>
                <a:path w="5493384" h="327660" extrusionOk="0">
                  <a:moveTo>
                    <a:pt x="904303" y="109321"/>
                  </a:moveTo>
                  <a:lnTo>
                    <a:pt x="903693" y="108051"/>
                  </a:lnTo>
                  <a:lnTo>
                    <a:pt x="903274" y="108051"/>
                  </a:lnTo>
                  <a:lnTo>
                    <a:pt x="904303" y="109321"/>
                  </a:lnTo>
                  <a:close/>
                </a:path>
                <a:path w="5493384" h="327660" extrusionOk="0">
                  <a:moveTo>
                    <a:pt x="909104" y="238379"/>
                  </a:moveTo>
                  <a:lnTo>
                    <a:pt x="907808" y="237236"/>
                  </a:lnTo>
                  <a:lnTo>
                    <a:pt x="908913" y="238379"/>
                  </a:lnTo>
                  <a:lnTo>
                    <a:pt x="909104" y="238442"/>
                  </a:lnTo>
                  <a:close/>
                </a:path>
                <a:path w="5493384" h="327660" extrusionOk="0">
                  <a:moveTo>
                    <a:pt x="914387" y="234276"/>
                  </a:moveTo>
                  <a:lnTo>
                    <a:pt x="913980" y="233426"/>
                  </a:lnTo>
                  <a:lnTo>
                    <a:pt x="913561" y="233426"/>
                  </a:lnTo>
                  <a:lnTo>
                    <a:pt x="914387" y="234276"/>
                  </a:lnTo>
                  <a:close/>
                </a:path>
                <a:path w="5493384" h="327660" extrusionOk="0">
                  <a:moveTo>
                    <a:pt x="914793" y="234696"/>
                  </a:moveTo>
                  <a:lnTo>
                    <a:pt x="914387" y="234276"/>
                  </a:lnTo>
                  <a:lnTo>
                    <a:pt x="914590" y="234696"/>
                  </a:lnTo>
                  <a:lnTo>
                    <a:pt x="914793" y="234696"/>
                  </a:lnTo>
                  <a:close/>
                </a:path>
                <a:path w="5493384" h="327660" extrusionOk="0">
                  <a:moveTo>
                    <a:pt x="922413" y="173545"/>
                  </a:moveTo>
                  <a:lnTo>
                    <a:pt x="918908" y="172110"/>
                  </a:lnTo>
                  <a:lnTo>
                    <a:pt x="921994" y="173545"/>
                  </a:lnTo>
                  <a:lnTo>
                    <a:pt x="922413" y="173545"/>
                  </a:lnTo>
                  <a:close/>
                </a:path>
                <a:path w="5493384" h="327660" extrusionOk="0">
                  <a:moveTo>
                    <a:pt x="928789" y="214896"/>
                  </a:moveTo>
                  <a:lnTo>
                    <a:pt x="928585" y="214477"/>
                  </a:lnTo>
                  <a:lnTo>
                    <a:pt x="928585" y="214693"/>
                  </a:lnTo>
                  <a:lnTo>
                    <a:pt x="928789" y="214896"/>
                  </a:lnTo>
                  <a:close/>
                </a:path>
                <a:path w="5493384" h="327660" extrusionOk="0">
                  <a:moveTo>
                    <a:pt x="929195" y="215925"/>
                  </a:moveTo>
                  <a:lnTo>
                    <a:pt x="928789" y="214896"/>
                  </a:lnTo>
                  <a:lnTo>
                    <a:pt x="928789" y="215303"/>
                  </a:lnTo>
                  <a:lnTo>
                    <a:pt x="928992" y="215506"/>
                  </a:lnTo>
                  <a:lnTo>
                    <a:pt x="929195" y="215925"/>
                  </a:lnTo>
                  <a:close/>
                </a:path>
                <a:path w="5493384" h="327660" extrusionOk="0">
                  <a:moveTo>
                    <a:pt x="939279" y="210781"/>
                  </a:moveTo>
                  <a:lnTo>
                    <a:pt x="939076" y="210578"/>
                  </a:lnTo>
                  <a:lnTo>
                    <a:pt x="939279" y="210985"/>
                  </a:lnTo>
                  <a:lnTo>
                    <a:pt x="939279" y="210781"/>
                  </a:lnTo>
                  <a:close/>
                </a:path>
                <a:path w="5493384" h="327660" extrusionOk="0">
                  <a:moveTo>
                    <a:pt x="947915" y="205638"/>
                  </a:moveTo>
                  <a:lnTo>
                    <a:pt x="947508" y="205232"/>
                  </a:lnTo>
                  <a:lnTo>
                    <a:pt x="947915" y="205841"/>
                  </a:lnTo>
                  <a:lnTo>
                    <a:pt x="947915" y="205638"/>
                  </a:lnTo>
                  <a:close/>
                </a:path>
                <a:path w="5493384" h="327660" extrusionOk="0">
                  <a:moveTo>
                    <a:pt x="981862" y="188353"/>
                  </a:moveTo>
                  <a:lnTo>
                    <a:pt x="981036" y="188569"/>
                  </a:lnTo>
                  <a:lnTo>
                    <a:pt x="981456" y="188976"/>
                  </a:lnTo>
                  <a:lnTo>
                    <a:pt x="981862" y="188569"/>
                  </a:lnTo>
                  <a:lnTo>
                    <a:pt x="981862" y="188353"/>
                  </a:lnTo>
                  <a:close/>
                </a:path>
                <a:path w="5493384" h="327660" extrusionOk="0">
                  <a:moveTo>
                    <a:pt x="997394" y="189699"/>
                  </a:moveTo>
                  <a:lnTo>
                    <a:pt x="997292" y="189382"/>
                  </a:lnTo>
                  <a:lnTo>
                    <a:pt x="997292" y="189585"/>
                  </a:lnTo>
                  <a:close/>
                </a:path>
                <a:path w="5493384" h="327660" extrusionOk="0">
                  <a:moveTo>
                    <a:pt x="999147" y="190004"/>
                  </a:moveTo>
                  <a:lnTo>
                    <a:pt x="998931" y="189382"/>
                  </a:lnTo>
                  <a:lnTo>
                    <a:pt x="998931" y="189801"/>
                  </a:lnTo>
                  <a:lnTo>
                    <a:pt x="999147" y="190004"/>
                  </a:lnTo>
                  <a:close/>
                </a:path>
                <a:path w="5493384" h="327660" extrusionOk="0">
                  <a:moveTo>
                    <a:pt x="1002436" y="205486"/>
                  </a:moveTo>
                  <a:lnTo>
                    <a:pt x="1001649" y="205257"/>
                  </a:lnTo>
                  <a:lnTo>
                    <a:pt x="1001610" y="205486"/>
                  </a:lnTo>
                  <a:lnTo>
                    <a:pt x="1002436" y="205486"/>
                  </a:lnTo>
                  <a:close/>
                </a:path>
                <a:path w="5493384" h="327660" extrusionOk="0">
                  <a:moveTo>
                    <a:pt x="1003046" y="203987"/>
                  </a:moveTo>
                  <a:lnTo>
                    <a:pt x="1002639" y="203581"/>
                  </a:lnTo>
                  <a:lnTo>
                    <a:pt x="1003046" y="204203"/>
                  </a:lnTo>
                  <a:lnTo>
                    <a:pt x="1003046" y="203987"/>
                  </a:lnTo>
                  <a:close/>
                </a:path>
                <a:path w="5493384" h="327660" extrusionOk="0">
                  <a:moveTo>
                    <a:pt x="1007160" y="198843"/>
                  </a:moveTo>
                  <a:lnTo>
                    <a:pt x="1006754" y="198640"/>
                  </a:lnTo>
                  <a:lnTo>
                    <a:pt x="1006132" y="198234"/>
                  </a:lnTo>
                  <a:lnTo>
                    <a:pt x="1005725" y="198640"/>
                  </a:lnTo>
                  <a:lnTo>
                    <a:pt x="1005928" y="198640"/>
                  </a:lnTo>
                  <a:lnTo>
                    <a:pt x="1006551" y="198843"/>
                  </a:lnTo>
                  <a:lnTo>
                    <a:pt x="1006754" y="199059"/>
                  </a:lnTo>
                  <a:lnTo>
                    <a:pt x="1007160" y="198843"/>
                  </a:lnTo>
                  <a:close/>
                </a:path>
                <a:path w="5493384" h="327660" extrusionOk="0">
                  <a:moveTo>
                    <a:pt x="1008608" y="195326"/>
                  </a:moveTo>
                  <a:lnTo>
                    <a:pt x="1008189" y="194056"/>
                  </a:lnTo>
                  <a:lnTo>
                    <a:pt x="1002233" y="191516"/>
                  </a:lnTo>
                  <a:lnTo>
                    <a:pt x="999959" y="190246"/>
                  </a:lnTo>
                  <a:lnTo>
                    <a:pt x="1000175" y="190246"/>
                  </a:lnTo>
                  <a:lnTo>
                    <a:pt x="999553" y="188976"/>
                  </a:lnTo>
                  <a:lnTo>
                    <a:pt x="999756" y="190246"/>
                  </a:lnTo>
                  <a:lnTo>
                    <a:pt x="998728" y="190246"/>
                  </a:lnTo>
                  <a:lnTo>
                    <a:pt x="997902" y="188976"/>
                  </a:lnTo>
                  <a:lnTo>
                    <a:pt x="997902" y="190246"/>
                  </a:lnTo>
                  <a:lnTo>
                    <a:pt x="996467" y="190246"/>
                  </a:lnTo>
                  <a:lnTo>
                    <a:pt x="995845" y="188976"/>
                  </a:lnTo>
                  <a:lnTo>
                    <a:pt x="996670" y="191516"/>
                  </a:lnTo>
                  <a:lnTo>
                    <a:pt x="990295" y="188976"/>
                  </a:lnTo>
                  <a:lnTo>
                    <a:pt x="987831" y="188976"/>
                  </a:lnTo>
                  <a:lnTo>
                    <a:pt x="988034" y="190246"/>
                  </a:lnTo>
                  <a:lnTo>
                    <a:pt x="986802" y="190246"/>
                  </a:lnTo>
                  <a:lnTo>
                    <a:pt x="985151" y="191516"/>
                  </a:lnTo>
                  <a:lnTo>
                    <a:pt x="985151" y="188976"/>
                  </a:lnTo>
                  <a:lnTo>
                    <a:pt x="984745" y="188976"/>
                  </a:lnTo>
                  <a:lnTo>
                    <a:pt x="984745" y="190246"/>
                  </a:lnTo>
                  <a:lnTo>
                    <a:pt x="982268" y="190246"/>
                  </a:lnTo>
                  <a:lnTo>
                    <a:pt x="982764" y="189230"/>
                  </a:lnTo>
                  <a:lnTo>
                    <a:pt x="984745" y="190246"/>
                  </a:lnTo>
                  <a:lnTo>
                    <a:pt x="984745" y="188976"/>
                  </a:lnTo>
                  <a:lnTo>
                    <a:pt x="982891" y="188976"/>
                  </a:lnTo>
                  <a:lnTo>
                    <a:pt x="982268" y="188976"/>
                  </a:lnTo>
                  <a:lnTo>
                    <a:pt x="981456" y="188976"/>
                  </a:lnTo>
                  <a:lnTo>
                    <a:pt x="979424" y="188976"/>
                  </a:lnTo>
                  <a:lnTo>
                    <a:pt x="978471" y="188061"/>
                  </a:lnTo>
                  <a:lnTo>
                    <a:pt x="970622" y="180441"/>
                  </a:lnTo>
                  <a:lnTo>
                    <a:pt x="964730" y="174091"/>
                  </a:lnTo>
                  <a:lnTo>
                    <a:pt x="963549" y="172821"/>
                  </a:lnTo>
                  <a:lnTo>
                    <a:pt x="960793" y="169989"/>
                  </a:lnTo>
                  <a:lnTo>
                    <a:pt x="960793" y="202946"/>
                  </a:lnTo>
                  <a:lnTo>
                    <a:pt x="960259" y="202946"/>
                  </a:lnTo>
                  <a:lnTo>
                    <a:pt x="960462" y="205486"/>
                  </a:lnTo>
                  <a:lnTo>
                    <a:pt x="957795" y="204216"/>
                  </a:lnTo>
                  <a:lnTo>
                    <a:pt x="958621" y="206756"/>
                  </a:lnTo>
                  <a:lnTo>
                    <a:pt x="956767" y="205486"/>
                  </a:lnTo>
                  <a:lnTo>
                    <a:pt x="955738" y="204216"/>
                  </a:lnTo>
                  <a:lnTo>
                    <a:pt x="956767" y="204216"/>
                  </a:lnTo>
                  <a:lnTo>
                    <a:pt x="957592" y="202946"/>
                  </a:lnTo>
                  <a:lnTo>
                    <a:pt x="957173" y="202946"/>
                  </a:lnTo>
                  <a:lnTo>
                    <a:pt x="956729" y="202615"/>
                  </a:lnTo>
                  <a:lnTo>
                    <a:pt x="957745" y="202704"/>
                  </a:lnTo>
                  <a:lnTo>
                    <a:pt x="957592" y="202946"/>
                  </a:lnTo>
                  <a:lnTo>
                    <a:pt x="958202" y="202946"/>
                  </a:lnTo>
                  <a:lnTo>
                    <a:pt x="958265" y="202742"/>
                  </a:lnTo>
                  <a:lnTo>
                    <a:pt x="960793" y="202946"/>
                  </a:lnTo>
                  <a:lnTo>
                    <a:pt x="960793" y="169989"/>
                  </a:lnTo>
                  <a:lnTo>
                    <a:pt x="954913" y="163931"/>
                  </a:lnTo>
                  <a:lnTo>
                    <a:pt x="948740" y="158851"/>
                  </a:lnTo>
                  <a:lnTo>
                    <a:pt x="946683" y="156311"/>
                  </a:lnTo>
                  <a:lnTo>
                    <a:pt x="948740" y="160121"/>
                  </a:lnTo>
                  <a:lnTo>
                    <a:pt x="950798" y="162661"/>
                  </a:lnTo>
                  <a:lnTo>
                    <a:pt x="954506" y="167741"/>
                  </a:lnTo>
                  <a:lnTo>
                    <a:pt x="949972" y="163931"/>
                  </a:lnTo>
                  <a:lnTo>
                    <a:pt x="945654" y="160121"/>
                  </a:lnTo>
                  <a:lnTo>
                    <a:pt x="941959" y="155041"/>
                  </a:lnTo>
                  <a:lnTo>
                    <a:pt x="935164" y="147421"/>
                  </a:lnTo>
                  <a:lnTo>
                    <a:pt x="932078" y="144881"/>
                  </a:lnTo>
                  <a:lnTo>
                    <a:pt x="930643" y="142341"/>
                  </a:lnTo>
                  <a:lnTo>
                    <a:pt x="929106" y="141160"/>
                  </a:lnTo>
                  <a:lnTo>
                    <a:pt x="927557" y="139801"/>
                  </a:lnTo>
                  <a:lnTo>
                    <a:pt x="926528" y="138531"/>
                  </a:lnTo>
                  <a:lnTo>
                    <a:pt x="925703" y="137261"/>
                  </a:lnTo>
                  <a:lnTo>
                    <a:pt x="924674" y="135991"/>
                  </a:lnTo>
                  <a:lnTo>
                    <a:pt x="923239" y="133451"/>
                  </a:lnTo>
                  <a:lnTo>
                    <a:pt x="921994" y="132181"/>
                  </a:lnTo>
                  <a:lnTo>
                    <a:pt x="920559" y="130911"/>
                  </a:lnTo>
                  <a:lnTo>
                    <a:pt x="916990" y="125831"/>
                  </a:lnTo>
                  <a:lnTo>
                    <a:pt x="912533" y="119481"/>
                  </a:lnTo>
                  <a:lnTo>
                    <a:pt x="908177" y="114401"/>
                  </a:lnTo>
                  <a:lnTo>
                    <a:pt x="903274" y="108051"/>
                  </a:lnTo>
                  <a:lnTo>
                    <a:pt x="901839" y="108051"/>
                  </a:lnTo>
                  <a:lnTo>
                    <a:pt x="896899" y="101701"/>
                  </a:lnTo>
                  <a:lnTo>
                    <a:pt x="894842" y="97891"/>
                  </a:lnTo>
                  <a:lnTo>
                    <a:pt x="889914" y="89001"/>
                  </a:lnTo>
                  <a:lnTo>
                    <a:pt x="887031" y="82651"/>
                  </a:lnTo>
                  <a:lnTo>
                    <a:pt x="884974" y="77571"/>
                  </a:lnTo>
                  <a:lnTo>
                    <a:pt x="883945" y="75031"/>
                  </a:lnTo>
                  <a:lnTo>
                    <a:pt x="884148" y="75031"/>
                  </a:lnTo>
                  <a:lnTo>
                    <a:pt x="883526" y="73761"/>
                  </a:lnTo>
                  <a:lnTo>
                    <a:pt x="883119" y="73761"/>
                  </a:lnTo>
                  <a:lnTo>
                    <a:pt x="882294" y="71221"/>
                  </a:lnTo>
                  <a:lnTo>
                    <a:pt x="883526" y="76301"/>
                  </a:lnTo>
                  <a:lnTo>
                    <a:pt x="884148" y="77571"/>
                  </a:lnTo>
                  <a:lnTo>
                    <a:pt x="881684" y="75031"/>
                  </a:lnTo>
                  <a:lnTo>
                    <a:pt x="879005" y="72491"/>
                  </a:lnTo>
                  <a:lnTo>
                    <a:pt x="876541" y="68681"/>
                  </a:lnTo>
                  <a:lnTo>
                    <a:pt x="876338" y="67411"/>
                  </a:lnTo>
                  <a:lnTo>
                    <a:pt x="876541" y="67411"/>
                  </a:lnTo>
                  <a:lnTo>
                    <a:pt x="876744" y="66141"/>
                  </a:lnTo>
                  <a:lnTo>
                    <a:pt x="875093" y="64871"/>
                  </a:lnTo>
                  <a:lnTo>
                    <a:pt x="872223" y="59791"/>
                  </a:lnTo>
                  <a:lnTo>
                    <a:pt x="871397" y="58521"/>
                  </a:lnTo>
                  <a:lnTo>
                    <a:pt x="870572" y="57251"/>
                  </a:lnTo>
                  <a:lnTo>
                    <a:pt x="870267" y="53441"/>
                  </a:lnTo>
                  <a:lnTo>
                    <a:pt x="870165" y="52171"/>
                  </a:lnTo>
                  <a:lnTo>
                    <a:pt x="867689" y="49631"/>
                  </a:lnTo>
                  <a:lnTo>
                    <a:pt x="865428" y="53441"/>
                  </a:lnTo>
                  <a:lnTo>
                    <a:pt x="863993" y="48361"/>
                  </a:lnTo>
                  <a:lnTo>
                    <a:pt x="862545" y="43281"/>
                  </a:lnTo>
                  <a:lnTo>
                    <a:pt x="862139" y="48361"/>
                  </a:lnTo>
                  <a:lnTo>
                    <a:pt x="859929" y="42011"/>
                  </a:lnTo>
                  <a:lnTo>
                    <a:pt x="859485" y="40741"/>
                  </a:lnTo>
                  <a:lnTo>
                    <a:pt x="860488" y="42506"/>
                  </a:lnTo>
                  <a:lnTo>
                    <a:pt x="860082" y="40043"/>
                  </a:lnTo>
                  <a:lnTo>
                    <a:pt x="859663" y="38798"/>
                  </a:lnTo>
                  <a:lnTo>
                    <a:pt x="858850" y="36957"/>
                  </a:lnTo>
                  <a:lnTo>
                    <a:pt x="858634" y="37769"/>
                  </a:lnTo>
                  <a:lnTo>
                    <a:pt x="858634" y="39217"/>
                  </a:lnTo>
                  <a:lnTo>
                    <a:pt x="858989" y="39852"/>
                  </a:lnTo>
                  <a:lnTo>
                    <a:pt x="858634" y="42011"/>
                  </a:lnTo>
                  <a:lnTo>
                    <a:pt x="858634" y="39471"/>
                  </a:lnTo>
                  <a:lnTo>
                    <a:pt x="858431" y="38201"/>
                  </a:lnTo>
                  <a:lnTo>
                    <a:pt x="855560" y="34391"/>
                  </a:lnTo>
                  <a:lnTo>
                    <a:pt x="850201" y="24231"/>
                  </a:lnTo>
                  <a:lnTo>
                    <a:pt x="847940" y="22961"/>
                  </a:lnTo>
                  <a:lnTo>
                    <a:pt x="849388" y="28041"/>
                  </a:lnTo>
                  <a:lnTo>
                    <a:pt x="850620" y="34391"/>
                  </a:lnTo>
                  <a:lnTo>
                    <a:pt x="853706" y="48361"/>
                  </a:lnTo>
                  <a:lnTo>
                    <a:pt x="854113" y="52171"/>
                  </a:lnTo>
                  <a:lnTo>
                    <a:pt x="850823" y="44551"/>
                  </a:lnTo>
                  <a:lnTo>
                    <a:pt x="852881" y="49631"/>
                  </a:lnTo>
                  <a:lnTo>
                    <a:pt x="852881" y="51854"/>
                  </a:lnTo>
                  <a:lnTo>
                    <a:pt x="852474" y="51765"/>
                  </a:lnTo>
                  <a:lnTo>
                    <a:pt x="853287" y="52793"/>
                  </a:lnTo>
                  <a:lnTo>
                    <a:pt x="853503" y="52590"/>
                  </a:lnTo>
                  <a:lnTo>
                    <a:pt x="853503" y="52171"/>
                  </a:lnTo>
                  <a:lnTo>
                    <a:pt x="853706" y="52171"/>
                  </a:lnTo>
                  <a:lnTo>
                    <a:pt x="855560" y="55981"/>
                  </a:lnTo>
                  <a:lnTo>
                    <a:pt x="854316" y="57251"/>
                  </a:lnTo>
                  <a:lnTo>
                    <a:pt x="854938" y="59791"/>
                  </a:lnTo>
                  <a:lnTo>
                    <a:pt x="855141" y="59791"/>
                  </a:lnTo>
                  <a:lnTo>
                    <a:pt x="855141" y="58521"/>
                  </a:lnTo>
                  <a:lnTo>
                    <a:pt x="855967" y="58521"/>
                  </a:lnTo>
                  <a:lnTo>
                    <a:pt x="856589" y="59791"/>
                  </a:lnTo>
                  <a:lnTo>
                    <a:pt x="856170" y="59372"/>
                  </a:lnTo>
                  <a:lnTo>
                    <a:pt x="855967" y="59575"/>
                  </a:lnTo>
                  <a:lnTo>
                    <a:pt x="855967" y="59791"/>
                  </a:lnTo>
                  <a:lnTo>
                    <a:pt x="856754" y="60185"/>
                  </a:lnTo>
                  <a:lnTo>
                    <a:pt x="857618" y="61061"/>
                  </a:lnTo>
                  <a:lnTo>
                    <a:pt x="859053" y="64871"/>
                  </a:lnTo>
                  <a:lnTo>
                    <a:pt x="859878" y="66141"/>
                  </a:lnTo>
                  <a:lnTo>
                    <a:pt x="858850" y="66141"/>
                  </a:lnTo>
                  <a:lnTo>
                    <a:pt x="860691" y="67411"/>
                  </a:lnTo>
                  <a:lnTo>
                    <a:pt x="862965" y="73761"/>
                  </a:lnTo>
                  <a:lnTo>
                    <a:pt x="867486" y="85191"/>
                  </a:lnTo>
                  <a:lnTo>
                    <a:pt x="869543" y="91541"/>
                  </a:lnTo>
                  <a:lnTo>
                    <a:pt x="870978" y="94081"/>
                  </a:lnTo>
                  <a:lnTo>
                    <a:pt x="872426" y="99161"/>
                  </a:lnTo>
                  <a:lnTo>
                    <a:pt x="877354" y="102971"/>
                  </a:lnTo>
                  <a:lnTo>
                    <a:pt x="880237" y="109321"/>
                  </a:lnTo>
                  <a:lnTo>
                    <a:pt x="885583" y="116941"/>
                  </a:lnTo>
                  <a:lnTo>
                    <a:pt x="881468" y="114401"/>
                  </a:lnTo>
                  <a:lnTo>
                    <a:pt x="883526" y="118211"/>
                  </a:lnTo>
                  <a:lnTo>
                    <a:pt x="886612" y="124561"/>
                  </a:lnTo>
                  <a:lnTo>
                    <a:pt x="883945" y="116941"/>
                  </a:lnTo>
                  <a:lnTo>
                    <a:pt x="886409" y="120751"/>
                  </a:lnTo>
                  <a:lnTo>
                    <a:pt x="887031" y="122021"/>
                  </a:lnTo>
                  <a:lnTo>
                    <a:pt x="887857" y="124561"/>
                  </a:lnTo>
                  <a:lnTo>
                    <a:pt x="888466" y="125831"/>
                  </a:lnTo>
                  <a:lnTo>
                    <a:pt x="885799" y="122021"/>
                  </a:lnTo>
                  <a:lnTo>
                    <a:pt x="886612" y="124561"/>
                  </a:lnTo>
                  <a:lnTo>
                    <a:pt x="886612" y="125831"/>
                  </a:lnTo>
                  <a:lnTo>
                    <a:pt x="886993" y="126377"/>
                  </a:lnTo>
                  <a:lnTo>
                    <a:pt x="886206" y="125412"/>
                  </a:lnTo>
                  <a:lnTo>
                    <a:pt x="885380" y="124383"/>
                  </a:lnTo>
                  <a:lnTo>
                    <a:pt x="884770" y="123761"/>
                  </a:lnTo>
                  <a:lnTo>
                    <a:pt x="887031" y="127469"/>
                  </a:lnTo>
                  <a:lnTo>
                    <a:pt x="887234" y="127469"/>
                  </a:lnTo>
                  <a:lnTo>
                    <a:pt x="887234" y="126695"/>
                  </a:lnTo>
                  <a:lnTo>
                    <a:pt x="888466" y="128371"/>
                  </a:lnTo>
                  <a:lnTo>
                    <a:pt x="890524" y="132181"/>
                  </a:lnTo>
                  <a:lnTo>
                    <a:pt x="892378" y="134721"/>
                  </a:lnTo>
                  <a:lnTo>
                    <a:pt x="894435" y="138531"/>
                  </a:lnTo>
                  <a:lnTo>
                    <a:pt x="896289" y="141071"/>
                  </a:lnTo>
                  <a:lnTo>
                    <a:pt x="897928" y="141071"/>
                  </a:lnTo>
                  <a:lnTo>
                    <a:pt x="902462" y="148691"/>
                  </a:lnTo>
                  <a:lnTo>
                    <a:pt x="902665" y="148691"/>
                  </a:lnTo>
                  <a:lnTo>
                    <a:pt x="904100" y="151231"/>
                  </a:lnTo>
                  <a:lnTo>
                    <a:pt x="903897" y="149961"/>
                  </a:lnTo>
                  <a:lnTo>
                    <a:pt x="903274" y="147421"/>
                  </a:lnTo>
                  <a:lnTo>
                    <a:pt x="903897" y="148691"/>
                  </a:lnTo>
                  <a:lnTo>
                    <a:pt x="905129" y="149961"/>
                  </a:lnTo>
                  <a:lnTo>
                    <a:pt x="905548" y="149961"/>
                  </a:lnTo>
                  <a:lnTo>
                    <a:pt x="905751" y="151231"/>
                  </a:lnTo>
                  <a:lnTo>
                    <a:pt x="906360" y="151231"/>
                  </a:lnTo>
                  <a:lnTo>
                    <a:pt x="906576" y="152501"/>
                  </a:lnTo>
                  <a:lnTo>
                    <a:pt x="907186" y="152501"/>
                  </a:lnTo>
                  <a:lnTo>
                    <a:pt x="907808" y="153771"/>
                  </a:lnTo>
                  <a:lnTo>
                    <a:pt x="909040" y="157581"/>
                  </a:lnTo>
                  <a:lnTo>
                    <a:pt x="910069" y="160121"/>
                  </a:lnTo>
                  <a:lnTo>
                    <a:pt x="910272" y="161391"/>
                  </a:lnTo>
                  <a:lnTo>
                    <a:pt x="915009" y="161391"/>
                  </a:lnTo>
                  <a:lnTo>
                    <a:pt x="916444" y="162661"/>
                  </a:lnTo>
                  <a:lnTo>
                    <a:pt x="919124" y="162661"/>
                  </a:lnTo>
                  <a:lnTo>
                    <a:pt x="920965" y="163931"/>
                  </a:lnTo>
                  <a:lnTo>
                    <a:pt x="920559" y="165201"/>
                  </a:lnTo>
                  <a:lnTo>
                    <a:pt x="923848" y="167741"/>
                  </a:lnTo>
                  <a:lnTo>
                    <a:pt x="921791" y="167741"/>
                  </a:lnTo>
                  <a:lnTo>
                    <a:pt x="924267" y="169011"/>
                  </a:lnTo>
                  <a:lnTo>
                    <a:pt x="926109" y="171551"/>
                  </a:lnTo>
                  <a:lnTo>
                    <a:pt x="927557" y="172821"/>
                  </a:lnTo>
                  <a:lnTo>
                    <a:pt x="928789" y="174091"/>
                  </a:lnTo>
                  <a:lnTo>
                    <a:pt x="926528" y="172821"/>
                  </a:lnTo>
                  <a:lnTo>
                    <a:pt x="921994" y="172821"/>
                  </a:lnTo>
                  <a:lnTo>
                    <a:pt x="925906" y="174091"/>
                  </a:lnTo>
                  <a:lnTo>
                    <a:pt x="933627" y="177342"/>
                  </a:lnTo>
                  <a:lnTo>
                    <a:pt x="930643" y="176631"/>
                  </a:lnTo>
                  <a:lnTo>
                    <a:pt x="925906" y="175361"/>
                  </a:lnTo>
                  <a:lnTo>
                    <a:pt x="917473" y="175361"/>
                  </a:lnTo>
                  <a:lnTo>
                    <a:pt x="916241" y="174091"/>
                  </a:lnTo>
                  <a:lnTo>
                    <a:pt x="914806" y="174091"/>
                  </a:lnTo>
                  <a:lnTo>
                    <a:pt x="911504" y="172821"/>
                  </a:lnTo>
                  <a:lnTo>
                    <a:pt x="909866" y="172821"/>
                  </a:lnTo>
                  <a:lnTo>
                    <a:pt x="908837" y="171551"/>
                  </a:lnTo>
                  <a:lnTo>
                    <a:pt x="907808" y="171551"/>
                  </a:lnTo>
                  <a:lnTo>
                    <a:pt x="907389" y="172821"/>
                  </a:lnTo>
                  <a:lnTo>
                    <a:pt x="907186" y="172821"/>
                  </a:lnTo>
                  <a:lnTo>
                    <a:pt x="907808" y="174091"/>
                  </a:lnTo>
                  <a:lnTo>
                    <a:pt x="905548" y="174091"/>
                  </a:lnTo>
                  <a:lnTo>
                    <a:pt x="901217" y="171551"/>
                  </a:lnTo>
                  <a:lnTo>
                    <a:pt x="904100" y="171551"/>
                  </a:lnTo>
                  <a:lnTo>
                    <a:pt x="901839" y="170281"/>
                  </a:lnTo>
                  <a:lnTo>
                    <a:pt x="900404" y="170281"/>
                  </a:lnTo>
                  <a:lnTo>
                    <a:pt x="898956" y="169011"/>
                  </a:lnTo>
                  <a:lnTo>
                    <a:pt x="896493" y="169011"/>
                  </a:lnTo>
                  <a:lnTo>
                    <a:pt x="895261" y="167741"/>
                  </a:lnTo>
                  <a:lnTo>
                    <a:pt x="895261" y="168821"/>
                  </a:lnTo>
                  <a:lnTo>
                    <a:pt x="894435" y="168821"/>
                  </a:lnTo>
                  <a:lnTo>
                    <a:pt x="894029" y="168605"/>
                  </a:lnTo>
                  <a:lnTo>
                    <a:pt x="892378" y="168402"/>
                  </a:lnTo>
                  <a:lnTo>
                    <a:pt x="890524" y="168402"/>
                  </a:lnTo>
                  <a:lnTo>
                    <a:pt x="888263" y="168198"/>
                  </a:lnTo>
                  <a:lnTo>
                    <a:pt x="887984" y="169011"/>
                  </a:lnTo>
                  <a:lnTo>
                    <a:pt x="881888" y="169011"/>
                  </a:lnTo>
                  <a:lnTo>
                    <a:pt x="876947" y="170281"/>
                  </a:lnTo>
                  <a:lnTo>
                    <a:pt x="873658" y="169011"/>
                  </a:lnTo>
                  <a:lnTo>
                    <a:pt x="867079" y="166471"/>
                  </a:lnTo>
                  <a:lnTo>
                    <a:pt x="864400" y="169011"/>
                  </a:lnTo>
                  <a:lnTo>
                    <a:pt x="856996" y="167741"/>
                  </a:lnTo>
                  <a:lnTo>
                    <a:pt x="856996" y="165201"/>
                  </a:lnTo>
                  <a:lnTo>
                    <a:pt x="863460" y="166471"/>
                  </a:lnTo>
                  <a:lnTo>
                    <a:pt x="867079" y="166471"/>
                  </a:lnTo>
                  <a:lnTo>
                    <a:pt x="875715" y="166471"/>
                  </a:lnTo>
                  <a:lnTo>
                    <a:pt x="872007" y="165201"/>
                  </a:lnTo>
                  <a:lnTo>
                    <a:pt x="870165" y="165201"/>
                  </a:lnTo>
                  <a:lnTo>
                    <a:pt x="867994" y="163931"/>
                  </a:lnTo>
                  <a:lnTo>
                    <a:pt x="867092" y="163398"/>
                  </a:lnTo>
                  <a:lnTo>
                    <a:pt x="865632" y="163931"/>
                  </a:lnTo>
                  <a:lnTo>
                    <a:pt x="854595" y="162661"/>
                  </a:lnTo>
                  <a:lnTo>
                    <a:pt x="846937" y="162661"/>
                  </a:lnTo>
                  <a:lnTo>
                    <a:pt x="839165" y="161391"/>
                  </a:lnTo>
                  <a:lnTo>
                    <a:pt x="827786" y="160121"/>
                  </a:lnTo>
                  <a:lnTo>
                    <a:pt x="829424" y="161391"/>
                  </a:lnTo>
                  <a:lnTo>
                    <a:pt x="821613" y="161391"/>
                  </a:lnTo>
                  <a:lnTo>
                    <a:pt x="820788" y="160121"/>
                  </a:lnTo>
                  <a:lnTo>
                    <a:pt x="812114" y="158851"/>
                  </a:lnTo>
                  <a:lnTo>
                    <a:pt x="803719" y="157581"/>
                  </a:lnTo>
                  <a:lnTo>
                    <a:pt x="796086" y="156311"/>
                  </a:lnTo>
                  <a:lnTo>
                    <a:pt x="789724" y="155041"/>
                  </a:lnTo>
                  <a:lnTo>
                    <a:pt x="787869" y="156311"/>
                  </a:lnTo>
                  <a:lnTo>
                    <a:pt x="785406" y="156311"/>
                  </a:lnTo>
                  <a:lnTo>
                    <a:pt x="781913" y="153771"/>
                  </a:lnTo>
                  <a:lnTo>
                    <a:pt x="780465" y="156311"/>
                  </a:lnTo>
                  <a:lnTo>
                    <a:pt x="771829" y="156311"/>
                  </a:lnTo>
                  <a:lnTo>
                    <a:pt x="769569" y="157581"/>
                  </a:lnTo>
                  <a:lnTo>
                    <a:pt x="765860" y="156311"/>
                  </a:lnTo>
                  <a:lnTo>
                    <a:pt x="765251" y="156311"/>
                  </a:lnTo>
                  <a:lnTo>
                    <a:pt x="757631" y="155041"/>
                  </a:lnTo>
                  <a:lnTo>
                    <a:pt x="765251" y="157581"/>
                  </a:lnTo>
                  <a:lnTo>
                    <a:pt x="756602" y="156311"/>
                  </a:lnTo>
                  <a:lnTo>
                    <a:pt x="753935" y="155041"/>
                  </a:lnTo>
                  <a:lnTo>
                    <a:pt x="753313" y="158851"/>
                  </a:lnTo>
                  <a:lnTo>
                    <a:pt x="749198" y="157581"/>
                  </a:lnTo>
                  <a:lnTo>
                    <a:pt x="745083" y="155041"/>
                  </a:lnTo>
                  <a:lnTo>
                    <a:pt x="737476" y="152501"/>
                  </a:lnTo>
                  <a:lnTo>
                    <a:pt x="736041" y="156311"/>
                  </a:lnTo>
                  <a:lnTo>
                    <a:pt x="724928" y="155041"/>
                  </a:lnTo>
                  <a:lnTo>
                    <a:pt x="719582" y="153771"/>
                  </a:lnTo>
                  <a:lnTo>
                    <a:pt x="718350" y="152501"/>
                  </a:lnTo>
                  <a:lnTo>
                    <a:pt x="717562" y="151701"/>
                  </a:lnTo>
                  <a:lnTo>
                    <a:pt x="718553" y="151231"/>
                  </a:lnTo>
                  <a:lnTo>
                    <a:pt x="718223" y="151295"/>
                  </a:lnTo>
                  <a:lnTo>
                    <a:pt x="717524" y="151663"/>
                  </a:lnTo>
                  <a:lnTo>
                    <a:pt x="715873" y="152501"/>
                  </a:lnTo>
                  <a:lnTo>
                    <a:pt x="717435" y="151701"/>
                  </a:lnTo>
                  <a:lnTo>
                    <a:pt x="717334" y="151472"/>
                  </a:lnTo>
                  <a:lnTo>
                    <a:pt x="711962" y="152501"/>
                  </a:lnTo>
                  <a:lnTo>
                    <a:pt x="710933" y="151231"/>
                  </a:lnTo>
                  <a:lnTo>
                    <a:pt x="711758" y="151231"/>
                  </a:lnTo>
                  <a:lnTo>
                    <a:pt x="713206" y="149961"/>
                  </a:lnTo>
                  <a:lnTo>
                    <a:pt x="707440" y="148691"/>
                  </a:lnTo>
                  <a:lnTo>
                    <a:pt x="709701" y="151231"/>
                  </a:lnTo>
                  <a:lnTo>
                    <a:pt x="705383" y="149961"/>
                  </a:lnTo>
                  <a:lnTo>
                    <a:pt x="702500" y="155041"/>
                  </a:lnTo>
                  <a:lnTo>
                    <a:pt x="701065" y="155041"/>
                  </a:lnTo>
                  <a:lnTo>
                    <a:pt x="702716" y="156311"/>
                  </a:lnTo>
                  <a:lnTo>
                    <a:pt x="698182" y="156311"/>
                  </a:lnTo>
                  <a:lnTo>
                    <a:pt x="693039" y="157581"/>
                  </a:lnTo>
                  <a:lnTo>
                    <a:pt x="687692" y="156311"/>
                  </a:lnTo>
                  <a:lnTo>
                    <a:pt x="687895" y="155041"/>
                  </a:lnTo>
                  <a:lnTo>
                    <a:pt x="682967" y="156311"/>
                  </a:lnTo>
                  <a:lnTo>
                    <a:pt x="682752" y="155041"/>
                  </a:lnTo>
                  <a:lnTo>
                    <a:pt x="667537" y="155041"/>
                  </a:lnTo>
                  <a:lnTo>
                    <a:pt x="664032" y="153771"/>
                  </a:lnTo>
                  <a:lnTo>
                    <a:pt x="664248" y="153771"/>
                  </a:lnTo>
                  <a:lnTo>
                    <a:pt x="657034" y="152501"/>
                  </a:lnTo>
                  <a:lnTo>
                    <a:pt x="649897" y="152501"/>
                  </a:lnTo>
                  <a:lnTo>
                    <a:pt x="642378" y="153771"/>
                  </a:lnTo>
                  <a:lnTo>
                    <a:pt x="634415" y="153771"/>
                  </a:lnTo>
                  <a:lnTo>
                    <a:pt x="634263" y="153568"/>
                  </a:lnTo>
                  <a:lnTo>
                    <a:pt x="633996" y="153771"/>
                  </a:lnTo>
                  <a:lnTo>
                    <a:pt x="629678" y="153771"/>
                  </a:lnTo>
                  <a:lnTo>
                    <a:pt x="629475" y="151231"/>
                  </a:lnTo>
                  <a:lnTo>
                    <a:pt x="625157" y="153771"/>
                  </a:lnTo>
                  <a:lnTo>
                    <a:pt x="624636" y="152501"/>
                  </a:lnTo>
                  <a:lnTo>
                    <a:pt x="624128" y="151231"/>
                  </a:lnTo>
                  <a:lnTo>
                    <a:pt x="621245" y="149961"/>
                  </a:lnTo>
                  <a:lnTo>
                    <a:pt x="622477" y="152501"/>
                  </a:lnTo>
                  <a:lnTo>
                    <a:pt x="617131" y="151231"/>
                  </a:lnTo>
                  <a:lnTo>
                    <a:pt x="611174" y="149961"/>
                  </a:lnTo>
                  <a:lnTo>
                    <a:pt x="613638" y="148691"/>
                  </a:lnTo>
                  <a:lnTo>
                    <a:pt x="614464" y="147421"/>
                  </a:lnTo>
                  <a:lnTo>
                    <a:pt x="610349" y="148691"/>
                  </a:lnTo>
                  <a:lnTo>
                    <a:pt x="609523" y="146151"/>
                  </a:lnTo>
                  <a:lnTo>
                    <a:pt x="606437" y="148691"/>
                  </a:lnTo>
                  <a:lnTo>
                    <a:pt x="606640" y="146151"/>
                  </a:lnTo>
                  <a:lnTo>
                    <a:pt x="601294" y="147421"/>
                  </a:lnTo>
                  <a:lnTo>
                    <a:pt x="600887" y="146151"/>
                  </a:lnTo>
                  <a:lnTo>
                    <a:pt x="600468" y="146151"/>
                  </a:lnTo>
                  <a:lnTo>
                    <a:pt x="591629" y="147421"/>
                  </a:lnTo>
                  <a:lnTo>
                    <a:pt x="596976" y="147421"/>
                  </a:lnTo>
                  <a:lnTo>
                    <a:pt x="596150" y="149961"/>
                  </a:lnTo>
                  <a:lnTo>
                    <a:pt x="590600" y="152501"/>
                  </a:lnTo>
                  <a:lnTo>
                    <a:pt x="589978" y="151231"/>
                  </a:lnTo>
                  <a:lnTo>
                    <a:pt x="589368" y="149961"/>
                  </a:lnTo>
                  <a:lnTo>
                    <a:pt x="588746" y="148691"/>
                  </a:lnTo>
                  <a:lnTo>
                    <a:pt x="584835" y="149961"/>
                  </a:lnTo>
                  <a:lnTo>
                    <a:pt x="587514" y="148691"/>
                  </a:lnTo>
                  <a:lnTo>
                    <a:pt x="581139" y="149961"/>
                  </a:lnTo>
                  <a:lnTo>
                    <a:pt x="580923" y="148691"/>
                  </a:lnTo>
                  <a:lnTo>
                    <a:pt x="579081" y="148056"/>
                  </a:lnTo>
                  <a:lnTo>
                    <a:pt x="579894" y="148691"/>
                  </a:lnTo>
                  <a:lnTo>
                    <a:pt x="576402" y="148691"/>
                  </a:lnTo>
                  <a:lnTo>
                    <a:pt x="574751" y="147421"/>
                  </a:lnTo>
                  <a:lnTo>
                    <a:pt x="574344" y="149961"/>
                  </a:lnTo>
                  <a:lnTo>
                    <a:pt x="569620" y="151231"/>
                  </a:lnTo>
                  <a:lnTo>
                    <a:pt x="565505" y="149961"/>
                  </a:lnTo>
                  <a:lnTo>
                    <a:pt x="565708" y="148691"/>
                  </a:lnTo>
                  <a:lnTo>
                    <a:pt x="564883" y="148691"/>
                  </a:lnTo>
                  <a:lnTo>
                    <a:pt x="564261" y="149961"/>
                  </a:lnTo>
                  <a:lnTo>
                    <a:pt x="562419" y="148691"/>
                  </a:lnTo>
                  <a:lnTo>
                    <a:pt x="563651" y="147421"/>
                  </a:lnTo>
                  <a:lnTo>
                    <a:pt x="560146" y="148691"/>
                  </a:lnTo>
                  <a:lnTo>
                    <a:pt x="557885" y="148691"/>
                  </a:lnTo>
                  <a:lnTo>
                    <a:pt x="554393" y="149961"/>
                  </a:lnTo>
                  <a:lnTo>
                    <a:pt x="554596" y="148691"/>
                  </a:lnTo>
                  <a:lnTo>
                    <a:pt x="556031" y="147421"/>
                  </a:lnTo>
                  <a:lnTo>
                    <a:pt x="538340" y="146151"/>
                  </a:lnTo>
                  <a:lnTo>
                    <a:pt x="538137" y="144881"/>
                  </a:lnTo>
                  <a:lnTo>
                    <a:pt x="536295" y="147421"/>
                  </a:lnTo>
                  <a:lnTo>
                    <a:pt x="533679" y="146151"/>
                  </a:lnTo>
                  <a:lnTo>
                    <a:pt x="528472" y="143611"/>
                  </a:lnTo>
                  <a:lnTo>
                    <a:pt x="528878" y="146151"/>
                  </a:lnTo>
                  <a:lnTo>
                    <a:pt x="525589" y="144881"/>
                  </a:lnTo>
                  <a:lnTo>
                    <a:pt x="515721" y="147421"/>
                  </a:lnTo>
                  <a:lnTo>
                    <a:pt x="517093" y="144881"/>
                  </a:lnTo>
                  <a:lnTo>
                    <a:pt x="517779" y="143611"/>
                  </a:lnTo>
                  <a:lnTo>
                    <a:pt x="509778" y="143611"/>
                  </a:lnTo>
                  <a:lnTo>
                    <a:pt x="502551" y="144881"/>
                  </a:lnTo>
                  <a:lnTo>
                    <a:pt x="485482" y="144881"/>
                  </a:lnTo>
                  <a:lnTo>
                    <a:pt x="482892" y="143611"/>
                  </a:lnTo>
                  <a:lnTo>
                    <a:pt x="480301" y="142341"/>
                  </a:lnTo>
                  <a:lnTo>
                    <a:pt x="473036" y="142341"/>
                  </a:lnTo>
                  <a:lnTo>
                    <a:pt x="457504" y="141071"/>
                  </a:lnTo>
                  <a:lnTo>
                    <a:pt x="433793" y="142341"/>
                  </a:lnTo>
                  <a:lnTo>
                    <a:pt x="422440" y="143611"/>
                  </a:lnTo>
                  <a:lnTo>
                    <a:pt x="409778" y="143611"/>
                  </a:lnTo>
                  <a:lnTo>
                    <a:pt x="400723" y="142341"/>
                  </a:lnTo>
                  <a:lnTo>
                    <a:pt x="380212" y="142341"/>
                  </a:lnTo>
                  <a:lnTo>
                    <a:pt x="370687" y="141071"/>
                  </a:lnTo>
                  <a:lnTo>
                    <a:pt x="367398" y="143611"/>
                  </a:lnTo>
                  <a:lnTo>
                    <a:pt x="360845" y="142341"/>
                  </a:lnTo>
                  <a:lnTo>
                    <a:pt x="344944" y="142341"/>
                  </a:lnTo>
                  <a:lnTo>
                    <a:pt x="336537" y="141071"/>
                  </a:lnTo>
                  <a:lnTo>
                    <a:pt x="332219" y="141071"/>
                  </a:lnTo>
                  <a:lnTo>
                    <a:pt x="333044" y="142341"/>
                  </a:lnTo>
                  <a:lnTo>
                    <a:pt x="323786" y="142341"/>
                  </a:lnTo>
                  <a:lnTo>
                    <a:pt x="324205" y="141071"/>
                  </a:lnTo>
                  <a:lnTo>
                    <a:pt x="325018" y="141071"/>
                  </a:lnTo>
                  <a:lnTo>
                    <a:pt x="325437" y="138531"/>
                  </a:lnTo>
                  <a:lnTo>
                    <a:pt x="315556" y="141071"/>
                  </a:lnTo>
                  <a:lnTo>
                    <a:pt x="312064" y="139801"/>
                  </a:lnTo>
                  <a:lnTo>
                    <a:pt x="313918" y="142341"/>
                  </a:lnTo>
                  <a:lnTo>
                    <a:pt x="308368" y="141160"/>
                  </a:lnTo>
                  <a:lnTo>
                    <a:pt x="292430" y="142341"/>
                  </a:lnTo>
                  <a:lnTo>
                    <a:pt x="278091" y="142341"/>
                  </a:lnTo>
                  <a:lnTo>
                    <a:pt x="264033" y="141071"/>
                  </a:lnTo>
                  <a:lnTo>
                    <a:pt x="247675" y="142341"/>
                  </a:lnTo>
                  <a:lnTo>
                    <a:pt x="250964" y="139801"/>
                  </a:lnTo>
                  <a:lnTo>
                    <a:pt x="242938" y="143611"/>
                  </a:lnTo>
                  <a:lnTo>
                    <a:pt x="242735" y="142341"/>
                  </a:lnTo>
                  <a:lnTo>
                    <a:pt x="242531" y="141071"/>
                  </a:lnTo>
                  <a:lnTo>
                    <a:pt x="236359" y="137261"/>
                  </a:lnTo>
                  <a:lnTo>
                    <a:pt x="231216" y="141071"/>
                  </a:lnTo>
                  <a:lnTo>
                    <a:pt x="226072" y="142341"/>
                  </a:lnTo>
                  <a:lnTo>
                    <a:pt x="216814" y="142341"/>
                  </a:lnTo>
                  <a:lnTo>
                    <a:pt x="222161" y="139801"/>
                  </a:lnTo>
                  <a:lnTo>
                    <a:pt x="210439" y="144881"/>
                  </a:lnTo>
                  <a:lnTo>
                    <a:pt x="215379" y="142341"/>
                  </a:lnTo>
                  <a:lnTo>
                    <a:pt x="197078" y="141071"/>
                  </a:lnTo>
                  <a:lnTo>
                    <a:pt x="130619" y="141071"/>
                  </a:lnTo>
                  <a:lnTo>
                    <a:pt x="122389" y="142341"/>
                  </a:lnTo>
                  <a:lnTo>
                    <a:pt x="112115" y="139801"/>
                  </a:lnTo>
                  <a:lnTo>
                    <a:pt x="106146" y="143611"/>
                  </a:lnTo>
                  <a:lnTo>
                    <a:pt x="104089" y="143611"/>
                  </a:lnTo>
                  <a:lnTo>
                    <a:pt x="98539" y="144881"/>
                  </a:lnTo>
                  <a:lnTo>
                    <a:pt x="93179" y="142341"/>
                  </a:lnTo>
                  <a:lnTo>
                    <a:pt x="89484" y="142341"/>
                  </a:lnTo>
                  <a:lnTo>
                    <a:pt x="83921" y="146151"/>
                  </a:lnTo>
                  <a:lnTo>
                    <a:pt x="75488" y="144881"/>
                  </a:lnTo>
                  <a:lnTo>
                    <a:pt x="74053" y="143611"/>
                  </a:lnTo>
                  <a:lnTo>
                    <a:pt x="68084" y="144881"/>
                  </a:lnTo>
                  <a:lnTo>
                    <a:pt x="62738" y="146151"/>
                  </a:lnTo>
                  <a:lnTo>
                    <a:pt x="57188" y="146151"/>
                  </a:lnTo>
                  <a:lnTo>
                    <a:pt x="52247" y="147421"/>
                  </a:lnTo>
                  <a:lnTo>
                    <a:pt x="51841" y="146151"/>
                  </a:lnTo>
                  <a:lnTo>
                    <a:pt x="46278" y="146151"/>
                  </a:lnTo>
                  <a:lnTo>
                    <a:pt x="43611" y="147421"/>
                  </a:lnTo>
                  <a:lnTo>
                    <a:pt x="39497" y="147421"/>
                  </a:lnTo>
                  <a:lnTo>
                    <a:pt x="38265" y="148691"/>
                  </a:lnTo>
                  <a:lnTo>
                    <a:pt x="35382" y="148691"/>
                  </a:lnTo>
                  <a:lnTo>
                    <a:pt x="30035" y="151231"/>
                  </a:lnTo>
                  <a:lnTo>
                    <a:pt x="24676" y="152501"/>
                  </a:lnTo>
                  <a:lnTo>
                    <a:pt x="18719" y="153733"/>
                  </a:lnTo>
                  <a:lnTo>
                    <a:pt x="18923" y="152501"/>
                  </a:lnTo>
                  <a:lnTo>
                    <a:pt x="17691" y="153771"/>
                  </a:lnTo>
                  <a:lnTo>
                    <a:pt x="15633" y="155041"/>
                  </a:lnTo>
                  <a:lnTo>
                    <a:pt x="13779" y="157581"/>
                  </a:lnTo>
                  <a:lnTo>
                    <a:pt x="11315" y="158851"/>
                  </a:lnTo>
                  <a:lnTo>
                    <a:pt x="7607" y="162661"/>
                  </a:lnTo>
                  <a:lnTo>
                    <a:pt x="6578" y="163931"/>
                  </a:lnTo>
                  <a:lnTo>
                    <a:pt x="5346" y="165201"/>
                  </a:lnTo>
                  <a:lnTo>
                    <a:pt x="3289" y="166471"/>
                  </a:lnTo>
                  <a:lnTo>
                    <a:pt x="2463" y="167741"/>
                  </a:lnTo>
                  <a:lnTo>
                    <a:pt x="1028" y="170281"/>
                  </a:lnTo>
                  <a:lnTo>
                    <a:pt x="0" y="171551"/>
                  </a:lnTo>
                  <a:lnTo>
                    <a:pt x="5346" y="175361"/>
                  </a:lnTo>
                  <a:lnTo>
                    <a:pt x="10287" y="177901"/>
                  </a:lnTo>
                  <a:lnTo>
                    <a:pt x="17894" y="177901"/>
                  </a:lnTo>
                  <a:lnTo>
                    <a:pt x="20358" y="179171"/>
                  </a:lnTo>
                  <a:lnTo>
                    <a:pt x="29006" y="179171"/>
                  </a:lnTo>
                  <a:lnTo>
                    <a:pt x="30238" y="180441"/>
                  </a:lnTo>
                  <a:lnTo>
                    <a:pt x="30848" y="179171"/>
                  </a:lnTo>
                  <a:lnTo>
                    <a:pt x="32296" y="179171"/>
                  </a:lnTo>
                  <a:lnTo>
                    <a:pt x="35382" y="177901"/>
                  </a:lnTo>
                  <a:lnTo>
                    <a:pt x="42164" y="176631"/>
                  </a:lnTo>
                  <a:lnTo>
                    <a:pt x="54305" y="174091"/>
                  </a:lnTo>
                  <a:lnTo>
                    <a:pt x="57391" y="172821"/>
                  </a:lnTo>
                  <a:lnTo>
                    <a:pt x="63563" y="172821"/>
                  </a:lnTo>
                  <a:lnTo>
                    <a:pt x="66649" y="171551"/>
                  </a:lnTo>
                  <a:lnTo>
                    <a:pt x="76733" y="171551"/>
                  </a:lnTo>
                  <a:lnTo>
                    <a:pt x="80022" y="170281"/>
                  </a:lnTo>
                  <a:lnTo>
                    <a:pt x="82689" y="170281"/>
                  </a:lnTo>
                  <a:lnTo>
                    <a:pt x="90512" y="171551"/>
                  </a:lnTo>
                  <a:lnTo>
                    <a:pt x="122809" y="174091"/>
                  </a:lnTo>
                  <a:lnTo>
                    <a:pt x="175882" y="172821"/>
                  </a:lnTo>
                  <a:lnTo>
                    <a:pt x="228955" y="172821"/>
                  </a:lnTo>
                  <a:lnTo>
                    <a:pt x="236562" y="170281"/>
                  </a:lnTo>
                  <a:lnTo>
                    <a:pt x="253111" y="172821"/>
                  </a:lnTo>
                  <a:lnTo>
                    <a:pt x="289039" y="172821"/>
                  </a:lnTo>
                  <a:lnTo>
                    <a:pt x="306514" y="174091"/>
                  </a:lnTo>
                  <a:lnTo>
                    <a:pt x="306920" y="171551"/>
                  </a:lnTo>
                  <a:lnTo>
                    <a:pt x="313296" y="171551"/>
                  </a:lnTo>
                  <a:lnTo>
                    <a:pt x="312889" y="172821"/>
                  </a:lnTo>
                  <a:lnTo>
                    <a:pt x="314325" y="174091"/>
                  </a:lnTo>
                  <a:lnTo>
                    <a:pt x="402755" y="174091"/>
                  </a:lnTo>
                  <a:lnTo>
                    <a:pt x="486714" y="176631"/>
                  </a:lnTo>
                  <a:lnTo>
                    <a:pt x="491858" y="179171"/>
                  </a:lnTo>
                  <a:lnTo>
                    <a:pt x="507288" y="177901"/>
                  </a:lnTo>
                  <a:lnTo>
                    <a:pt x="511187" y="180441"/>
                  </a:lnTo>
                  <a:lnTo>
                    <a:pt x="524281" y="179171"/>
                  </a:lnTo>
                  <a:lnTo>
                    <a:pt x="571677" y="179171"/>
                  </a:lnTo>
                  <a:lnTo>
                    <a:pt x="571677" y="180416"/>
                  </a:lnTo>
                  <a:lnTo>
                    <a:pt x="579208" y="179171"/>
                  </a:lnTo>
                  <a:lnTo>
                    <a:pt x="597331" y="181711"/>
                  </a:lnTo>
                  <a:lnTo>
                    <a:pt x="606234" y="181711"/>
                  </a:lnTo>
                  <a:lnTo>
                    <a:pt x="605612" y="182981"/>
                  </a:lnTo>
                  <a:lnTo>
                    <a:pt x="748436" y="186791"/>
                  </a:lnTo>
                  <a:lnTo>
                    <a:pt x="796315" y="190601"/>
                  </a:lnTo>
                  <a:lnTo>
                    <a:pt x="831926" y="194411"/>
                  </a:lnTo>
                  <a:lnTo>
                    <a:pt x="857199" y="194411"/>
                  </a:lnTo>
                  <a:lnTo>
                    <a:pt x="874280" y="195681"/>
                  </a:lnTo>
                  <a:lnTo>
                    <a:pt x="889292" y="196951"/>
                  </a:lnTo>
                  <a:lnTo>
                    <a:pt x="892581" y="196951"/>
                  </a:lnTo>
                  <a:lnTo>
                    <a:pt x="898550" y="198221"/>
                  </a:lnTo>
                  <a:lnTo>
                    <a:pt x="903046" y="198221"/>
                  </a:lnTo>
                  <a:lnTo>
                    <a:pt x="910920" y="199491"/>
                  </a:lnTo>
                  <a:lnTo>
                    <a:pt x="921600" y="200761"/>
                  </a:lnTo>
                  <a:lnTo>
                    <a:pt x="934554" y="200761"/>
                  </a:lnTo>
                  <a:lnTo>
                    <a:pt x="954913" y="202463"/>
                  </a:lnTo>
                  <a:lnTo>
                    <a:pt x="953058" y="204216"/>
                  </a:lnTo>
                  <a:lnTo>
                    <a:pt x="949363" y="204216"/>
                  </a:lnTo>
                  <a:lnTo>
                    <a:pt x="950188" y="205486"/>
                  </a:lnTo>
                  <a:lnTo>
                    <a:pt x="949972" y="205486"/>
                  </a:lnTo>
                  <a:lnTo>
                    <a:pt x="949566" y="206756"/>
                  </a:lnTo>
                  <a:lnTo>
                    <a:pt x="948740" y="205486"/>
                  </a:lnTo>
                  <a:lnTo>
                    <a:pt x="946886" y="206756"/>
                  </a:lnTo>
                  <a:lnTo>
                    <a:pt x="944626" y="208026"/>
                  </a:lnTo>
                  <a:lnTo>
                    <a:pt x="942162" y="206756"/>
                  </a:lnTo>
                  <a:lnTo>
                    <a:pt x="943190" y="208026"/>
                  </a:lnTo>
                  <a:lnTo>
                    <a:pt x="942771" y="208026"/>
                  </a:lnTo>
                  <a:lnTo>
                    <a:pt x="940511" y="206756"/>
                  </a:lnTo>
                  <a:lnTo>
                    <a:pt x="941959" y="209296"/>
                  </a:lnTo>
                  <a:lnTo>
                    <a:pt x="941743" y="210566"/>
                  </a:lnTo>
                  <a:lnTo>
                    <a:pt x="941133" y="210566"/>
                  </a:lnTo>
                  <a:lnTo>
                    <a:pt x="941539" y="211836"/>
                  </a:lnTo>
                  <a:lnTo>
                    <a:pt x="940308" y="210566"/>
                  </a:lnTo>
                  <a:lnTo>
                    <a:pt x="940104" y="210566"/>
                  </a:lnTo>
                  <a:lnTo>
                    <a:pt x="940308" y="211836"/>
                  </a:lnTo>
                  <a:lnTo>
                    <a:pt x="938657" y="211836"/>
                  </a:lnTo>
                  <a:lnTo>
                    <a:pt x="941336" y="213106"/>
                  </a:lnTo>
                  <a:lnTo>
                    <a:pt x="939482" y="213106"/>
                  </a:lnTo>
                  <a:lnTo>
                    <a:pt x="938250" y="211836"/>
                  </a:lnTo>
                  <a:lnTo>
                    <a:pt x="940511" y="215646"/>
                  </a:lnTo>
                  <a:lnTo>
                    <a:pt x="939685" y="215646"/>
                  </a:lnTo>
                  <a:lnTo>
                    <a:pt x="937425" y="213106"/>
                  </a:lnTo>
                  <a:lnTo>
                    <a:pt x="935367" y="213106"/>
                  </a:lnTo>
                  <a:lnTo>
                    <a:pt x="936815" y="215646"/>
                  </a:lnTo>
                  <a:lnTo>
                    <a:pt x="935367" y="216916"/>
                  </a:lnTo>
                  <a:lnTo>
                    <a:pt x="933932" y="216916"/>
                  </a:lnTo>
                  <a:lnTo>
                    <a:pt x="932078" y="215646"/>
                  </a:lnTo>
                  <a:lnTo>
                    <a:pt x="932002" y="215392"/>
                  </a:lnTo>
                  <a:lnTo>
                    <a:pt x="931875" y="216916"/>
                  </a:lnTo>
                  <a:lnTo>
                    <a:pt x="931049" y="215646"/>
                  </a:lnTo>
                  <a:lnTo>
                    <a:pt x="930643" y="214376"/>
                  </a:lnTo>
                  <a:lnTo>
                    <a:pt x="928992" y="214376"/>
                  </a:lnTo>
                  <a:lnTo>
                    <a:pt x="930643" y="215646"/>
                  </a:lnTo>
                  <a:lnTo>
                    <a:pt x="930021" y="216916"/>
                  </a:lnTo>
                  <a:lnTo>
                    <a:pt x="931049" y="218186"/>
                  </a:lnTo>
                  <a:lnTo>
                    <a:pt x="932903" y="220726"/>
                  </a:lnTo>
                  <a:lnTo>
                    <a:pt x="933310" y="220726"/>
                  </a:lnTo>
                  <a:lnTo>
                    <a:pt x="933310" y="221996"/>
                  </a:lnTo>
                  <a:lnTo>
                    <a:pt x="932903" y="223266"/>
                  </a:lnTo>
                  <a:lnTo>
                    <a:pt x="931672" y="223266"/>
                  </a:lnTo>
                  <a:lnTo>
                    <a:pt x="931049" y="221996"/>
                  </a:lnTo>
                  <a:lnTo>
                    <a:pt x="930643" y="223266"/>
                  </a:lnTo>
                  <a:lnTo>
                    <a:pt x="929817" y="221996"/>
                  </a:lnTo>
                  <a:lnTo>
                    <a:pt x="928992" y="223266"/>
                  </a:lnTo>
                  <a:lnTo>
                    <a:pt x="929411" y="224536"/>
                  </a:lnTo>
                  <a:lnTo>
                    <a:pt x="929195" y="224536"/>
                  </a:lnTo>
                  <a:lnTo>
                    <a:pt x="928585" y="225806"/>
                  </a:lnTo>
                  <a:lnTo>
                    <a:pt x="927760" y="224536"/>
                  </a:lnTo>
                  <a:lnTo>
                    <a:pt x="924471" y="224536"/>
                  </a:lnTo>
                  <a:lnTo>
                    <a:pt x="925296" y="227076"/>
                  </a:lnTo>
                  <a:lnTo>
                    <a:pt x="923848" y="228346"/>
                  </a:lnTo>
                  <a:lnTo>
                    <a:pt x="923023" y="227076"/>
                  </a:lnTo>
                  <a:lnTo>
                    <a:pt x="921588" y="227076"/>
                  </a:lnTo>
                  <a:lnTo>
                    <a:pt x="924267" y="229616"/>
                  </a:lnTo>
                  <a:lnTo>
                    <a:pt x="923239" y="229616"/>
                  </a:lnTo>
                  <a:lnTo>
                    <a:pt x="921994" y="228346"/>
                  </a:lnTo>
                  <a:lnTo>
                    <a:pt x="923023" y="230886"/>
                  </a:lnTo>
                  <a:lnTo>
                    <a:pt x="920965" y="228346"/>
                  </a:lnTo>
                  <a:lnTo>
                    <a:pt x="919937" y="228346"/>
                  </a:lnTo>
                  <a:lnTo>
                    <a:pt x="921588" y="229616"/>
                  </a:lnTo>
                  <a:lnTo>
                    <a:pt x="919327" y="229616"/>
                  </a:lnTo>
                  <a:lnTo>
                    <a:pt x="918095" y="228346"/>
                  </a:lnTo>
                  <a:lnTo>
                    <a:pt x="917473" y="227076"/>
                  </a:lnTo>
                  <a:lnTo>
                    <a:pt x="918095" y="229616"/>
                  </a:lnTo>
                  <a:lnTo>
                    <a:pt x="916647" y="227076"/>
                  </a:lnTo>
                  <a:lnTo>
                    <a:pt x="917879" y="229616"/>
                  </a:lnTo>
                  <a:lnTo>
                    <a:pt x="916038" y="227076"/>
                  </a:lnTo>
                  <a:lnTo>
                    <a:pt x="916038" y="229616"/>
                  </a:lnTo>
                  <a:lnTo>
                    <a:pt x="915416" y="228346"/>
                  </a:lnTo>
                  <a:lnTo>
                    <a:pt x="914806" y="228346"/>
                  </a:lnTo>
                  <a:lnTo>
                    <a:pt x="915619" y="230886"/>
                  </a:lnTo>
                  <a:lnTo>
                    <a:pt x="915416" y="229616"/>
                  </a:lnTo>
                  <a:lnTo>
                    <a:pt x="917270" y="232156"/>
                  </a:lnTo>
                  <a:lnTo>
                    <a:pt x="918095" y="234696"/>
                  </a:lnTo>
                  <a:lnTo>
                    <a:pt x="916038" y="232156"/>
                  </a:lnTo>
                  <a:lnTo>
                    <a:pt x="916038" y="233426"/>
                  </a:lnTo>
                  <a:lnTo>
                    <a:pt x="915822" y="232156"/>
                  </a:lnTo>
                  <a:lnTo>
                    <a:pt x="915416" y="233426"/>
                  </a:lnTo>
                  <a:lnTo>
                    <a:pt x="914793" y="233426"/>
                  </a:lnTo>
                  <a:lnTo>
                    <a:pt x="914793" y="234696"/>
                  </a:lnTo>
                  <a:lnTo>
                    <a:pt x="915009" y="235966"/>
                  </a:lnTo>
                  <a:lnTo>
                    <a:pt x="913155" y="235966"/>
                  </a:lnTo>
                  <a:lnTo>
                    <a:pt x="911923" y="234696"/>
                  </a:lnTo>
                  <a:lnTo>
                    <a:pt x="912952" y="235966"/>
                  </a:lnTo>
                  <a:lnTo>
                    <a:pt x="912329" y="235966"/>
                  </a:lnTo>
                  <a:lnTo>
                    <a:pt x="912952" y="238506"/>
                  </a:lnTo>
                  <a:lnTo>
                    <a:pt x="911923" y="237236"/>
                  </a:lnTo>
                  <a:lnTo>
                    <a:pt x="911720" y="235966"/>
                  </a:lnTo>
                  <a:lnTo>
                    <a:pt x="909167" y="238379"/>
                  </a:lnTo>
                  <a:lnTo>
                    <a:pt x="909243" y="238506"/>
                  </a:lnTo>
                  <a:lnTo>
                    <a:pt x="909104" y="238442"/>
                  </a:lnTo>
                  <a:lnTo>
                    <a:pt x="908913" y="238379"/>
                  </a:lnTo>
                  <a:lnTo>
                    <a:pt x="905954" y="237236"/>
                  </a:lnTo>
                  <a:lnTo>
                    <a:pt x="908011" y="239776"/>
                  </a:lnTo>
                  <a:lnTo>
                    <a:pt x="906360" y="238506"/>
                  </a:lnTo>
                  <a:lnTo>
                    <a:pt x="906983" y="242316"/>
                  </a:lnTo>
                  <a:lnTo>
                    <a:pt x="904925" y="239776"/>
                  </a:lnTo>
                  <a:lnTo>
                    <a:pt x="903274" y="241046"/>
                  </a:lnTo>
                  <a:lnTo>
                    <a:pt x="904519" y="243586"/>
                  </a:lnTo>
                  <a:lnTo>
                    <a:pt x="901636" y="244856"/>
                  </a:lnTo>
                  <a:lnTo>
                    <a:pt x="898956" y="242316"/>
                  </a:lnTo>
                  <a:lnTo>
                    <a:pt x="897724" y="244856"/>
                  </a:lnTo>
                  <a:lnTo>
                    <a:pt x="896493" y="246126"/>
                  </a:lnTo>
                  <a:lnTo>
                    <a:pt x="895057" y="248666"/>
                  </a:lnTo>
                  <a:lnTo>
                    <a:pt x="894232" y="251206"/>
                  </a:lnTo>
                  <a:lnTo>
                    <a:pt x="892581" y="255016"/>
                  </a:lnTo>
                  <a:lnTo>
                    <a:pt x="888263" y="253746"/>
                  </a:lnTo>
                  <a:lnTo>
                    <a:pt x="890117" y="258826"/>
                  </a:lnTo>
                  <a:lnTo>
                    <a:pt x="887031" y="258826"/>
                  </a:lnTo>
                  <a:lnTo>
                    <a:pt x="887857" y="260096"/>
                  </a:lnTo>
                  <a:lnTo>
                    <a:pt x="884974" y="260096"/>
                  </a:lnTo>
                  <a:lnTo>
                    <a:pt x="885799" y="262636"/>
                  </a:lnTo>
                  <a:lnTo>
                    <a:pt x="882713" y="262636"/>
                  </a:lnTo>
                  <a:lnTo>
                    <a:pt x="882916" y="263906"/>
                  </a:lnTo>
                  <a:lnTo>
                    <a:pt x="883323" y="263906"/>
                  </a:lnTo>
                  <a:lnTo>
                    <a:pt x="884148" y="265176"/>
                  </a:lnTo>
                  <a:lnTo>
                    <a:pt x="883323" y="265176"/>
                  </a:lnTo>
                  <a:lnTo>
                    <a:pt x="883119" y="266446"/>
                  </a:lnTo>
                  <a:lnTo>
                    <a:pt x="880237" y="263906"/>
                  </a:lnTo>
                  <a:lnTo>
                    <a:pt x="881265" y="266446"/>
                  </a:lnTo>
                  <a:lnTo>
                    <a:pt x="879411" y="266446"/>
                  </a:lnTo>
                  <a:lnTo>
                    <a:pt x="881265" y="267716"/>
                  </a:lnTo>
                  <a:lnTo>
                    <a:pt x="880033" y="267716"/>
                  </a:lnTo>
                  <a:lnTo>
                    <a:pt x="880440" y="274066"/>
                  </a:lnTo>
                  <a:lnTo>
                    <a:pt x="873861" y="271526"/>
                  </a:lnTo>
                  <a:lnTo>
                    <a:pt x="874280" y="277876"/>
                  </a:lnTo>
                  <a:lnTo>
                    <a:pt x="872832" y="275336"/>
                  </a:lnTo>
                  <a:lnTo>
                    <a:pt x="874687" y="279146"/>
                  </a:lnTo>
                  <a:lnTo>
                    <a:pt x="872629" y="276606"/>
                  </a:lnTo>
                  <a:lnTo>
                    <a:pt x="869543" y="275336"/>
                  </a:lnTo>
                  <a:lnTo>
                    <a:pt x="871804" y="279146"/>
                  </a:lnTo>
                  <a:lnTo>
                    <a:pt x="871804" y="280416"/>
                  </a:lnTo>
                  <a:lnTo>
                    <a:pt x="872223" y="280416"/>
                  </a:lnTo>
                  <a:lnTo>
                    <a:pt x="870978" y="281686"/>
                  </a:lnTo>
                  <a:lnTo>
                    <a:pt x="869988" y="280339"/>
                  </a:lnTo>
                  <a:lnTo>
                    <a:pt x="870572" y="280517"/>
                  </a:lnTo>
                  <a:lnTo>
                    <a:pt x="870775" y="280314"/>
                  </a:lnTo>
                  <a:lnTo>
                    <a:pt x="870775" y="279895"/>
                  </a:lnTo>
                  <a:lnTo>
                    <a:pt x="870369" y="279488"/>
                  </a:lnTo>
                  <a:lnTo>
                    <a:pt x="869950" y="279895"/>
                  </a:lnTo>
                  <a:lnTo>
                    <a:pt x="869950" y="280276"/>
                  </a:lnTo>
                  <a:lnTo>
                    <a:pt x="869137" y="279146"/>
                  </a:lnTo>
                  <a:lnTo>
                    <a:pt x="869746" y="280162"/>
                  </a:lnTo>
                  <a:lnTo>
                    <a:pt x="869746" y="280314"/>
                  </a:lnTo>
                  <a:lnTo>
                    <a:pt x="870673" y="281686"/>
                  </a:lnTo>
                  <a:lnTo>
                    <a:pt x="866254" y="282956"/>
                  </a:lnTo>
                  <a:lnTo>
                    <a:pt x="864603" y="289306"/>
                  </a:lnTo>
                  <a:lnTo>
                    <a:pt x="860691" y="291846"/>
                  </a:lnTo>
                  <a:lnTo>
                    <a:pt x="861517" y="293116"/>
                  </a:lnTo>
                  <a:lnTo>
                    <a:pt x="860691" y="293116"/>
                  </a:lnTo>
                  <a:lnTo>
                    <a:pt x="860488" y="295656"/>
                  </a:lnTo>
                  <a:lnTo>
                    <a:pt x="857199" y="294386"/>
                  </a:lnTo>
                  <a:lnTo>
                    <a:pt x="859256" y="298196"/>
                  </a:lnTo>
                  <a:lnTo>
                    <a:pt x="859053" y="298196"/>
                  </a:lnTo>
                  <a:lnTo>
                    <a:pt x="859459" y="299466"/>
                  </a:lnTo>
                  <a:lnTo>
                    <a:pt x="856792" y="299466"/>
                  </a:lnTo>
                  <a:lnTo>
                    <a:pt x="858431" y="302006"/>
                  </a:lnTo>
                  <a:lnTo>
                    <a:pt x="856589" y="303276"/>
                  </a:lnTo>
                  <a:lnTo>
                    <a:pt x="854113" y="302006"/>
                  </a:lnTo>
                  <a:lnTo>
                    <a:pt x="856170" y="308356"/>
                  </a:lnTo>
                  <a:lnTo>
                    <a:pt x="853706" y="305816"/>
                  </a:lnTo>
                  <a:lnTo>
                    <a:pt x="851027" y="305816"/>
                  </a:lnTo>
                  <a:lnTo>
                    <a:pt x="852881" y="309626"/>
                  </a:lnTo>
                  <a:lnTo>
                    <a:pt x="850404" y="310718"/>
                  </a:lnTo>
                  <a:lnTo>
                    <a:pt x="854735" y="318516"/>
                  </a:lnTo>
                  <a:lnTo>
                    <a:pt x="863777" y="324866"/>
                  </a:lnTo>
                  <a:lnTo>
                    <a:pt x="872629" y="327406"/>
                  </a:lnTo>
                  <a:lnTo>
                    <a:pt x="874687" y="322326"/>
                  </a:lnTo>
                  <a:lnTo>
                    <a:pt x="875715" y="321056"/>
                  </a:lnTo>
                  <a:lnTo>
                    <a:pt x="876947" y="318516"/>
                  </a:lnTo>
                  <a:lnTo>
                    <a:pt x="884148" y="314706"/>
                  </a:lnTo>
                  <a:lnTo>
                    <a:pt x="884770" y="313436"/>
                  </a:lnTo>
                  <a:lnTo>
                    <a:pt x="886828" y="310896"/>
                  </a:lnTo>
                  <a:lnTo>
                    <a:pt x="888263" y="309626"/>
                  </a:lnTo>
                  <a:lnTo>
                    <a:pt x="888885" y="308356"/>
                  </a:lnTo>
                  <a:lnTo>
                    <a:pt x="889495" y="307086"/>
                  </a:lnTo>
                  <a:lnTo>
                    <a:pt x="890943" y="305816"/>
                  </a:lnTo>
                  <a:lnTo>
                    <a:pt x="892175" y="304546"/>
                  </a:lnTo>
                  <a:lnTo>
                    <a:pt x="892683" y="303276"/>
                  </a:lnTo>
                  <a:lnTo>
                    <a:pt x="893203" y="302006"/>
                  </a:lnTo>
                  <a:lnTo>
                    <a:pt x="894232" y="300736"/>
                  </a:lnTo>
                  <a:lnTo>
                    <a:pt x="895057" y="300736"/>
                  </a:lnTo>
                  <a:lnTo>
                    <a:pt x="894232" y="298196"/>
                  </a:lnTo>
                  <a:lnTo>
                    <a:pt x="899782" y="298196"/>
                  </a:lnTo>
                  <a:lnTo>
                    <a:pt x="899579" y="295656"/>
                  </a:lnTo>
                  <a:lnTo>
                    <a:pt x="899160" y="290576"/>
                  </a:lnTo>
                  <a:lnTo>
                    <a:pt x="904100" y="290576"/>
                  </a:lnTo>
                  <a:lnTo>
                    <a:pt x="902665" y="289306"/>
                  </a:lnTo>
                  <a:lnTo>
                    <a:pt x="903274" y="288036"/>
                  </a:lnTo>
                  <a:lnTo>
                    <a:pt x="904100" y="289306"/>
                  </a:lnTo>
                  <a:lnTo>
                    <a:pt x="904722" y="289306"/>
                  </a:lnTo>
                  <a:lnTo>
                    <a:pt x="905675" y="288036"/>
                  </a:lnTo>
                  <a:lnTo>
                    <a:pt x="908532" y="284226"/>
                  </a:lnTo>
                  <a:lnTo>
                    <a:pt x="909497" y="282956"/>
                  </a:lnTo>
                  <a:lnTo>
                    <a:pt x="913028" y="279146"/>
                  </a:lnTo>
                  <a:lnTo>
                    <a:pt x="914209" y="277876"/>
                  </a:lnTo>
                  <a:lnTo>
                    <a:pt x="917244" y="274066"/>
                  </a:lnTo>
                  <a:lnTo>
                    <a:pt x="919276" y="271526"/>
                  </a:lnTo>
                  <a:lnTo>
                    <a:pt x="925080" y="267716"/>
                  </a:lnTo>
                  <a:lnTo>
                    <a:pt x="926528" y="268986"/>
                  </a:lnTo>
                  <a:lnTo>
                    <a:pt x="927963" y="266446"/>
                  </a:lnTo>
                  <a:lnTo>
                    <a:pt x="929411" y="266446"/>
                  </a:lnTo>
                  <a:lnTo>
                    <a:pt x="929817" y="262636"/>
                  </a:lnTo>
                  <a:lnTo>
                    <a:pt x="932078" y="260096"/>
                  </a:lnTo>
                  <a:lnTo>
                    <a:pt x="934542" y="258826"/>
                  </a:lnTo>
                  <a:lnTo>
                    <a:pt x="935367" y="257556"/>
                  </a:lnTo>
                  <a:lnTo>
                    <a:pt x="935786" y="257556"/>
                  </a:lnTo>
                  <a:lnTo>
                    <a:pt x="935786" y="255016"/>
                  </a:lnTo>
                  <a:lnTo>
                    <a:pt x="940714" y="255016"/>
                  </a:lnTo>
                  <a:lnTo>
                    <a:pt x="946746" y="249936"/>
                  </a:lnTo>
                  <a:lnTo>
                    <a:pt x="963637" y="234696"/>
                  </a:lnTo>
                  <a:lnTo>
                    <a:pt x="965403" y="233426"/>
                  </a:lnTo>
                  <a:lnTo>
                    <a:pt x="968489" y="233426"/>
                  </a:lnTo>
                  <a:lnTo>
                    <a:pt x="970546" y="232156"/>
                  </a:lnTo>
                  <a:lnTo>
                    <a:pt x="971473" y="230886"/>
                  </a:lnTo>
                  <a:lnTo>
                    <a:pt x="972400" y="229616"/>
                  </a:lnTo>
                  <a:lnTo>
                    <a:pt x="973772" y="228346"/>
                  </a:lnTo>
                  <a:lnTo>
                    <a:pt x="976515" y="225806"/>
                  </a:lnTo>
                  <a:lnTo>
                    <a:pt x="979805" y="224536"/>
                  </a:lnTo>
                  <a:lnTo>
                    <a:pt x="980427" y="224536"/>
                  </a:lnTo>
                  <a:lnTo>
                    <a:pt x="981900" y="223266"/>
                  </a:lnTo>
                  <a:lnTo>
                    <a:pt x="989266" y="216916"/>
                  </a:lnTo>
                  <a:lnTo>
                    <a:pt x="989469" y="215646"/>
                  </a:lnTo>
                  <a:lnTo>
                    <a:pt x="989685" y="214376"/>
                  </a:lnTo>
                  <a:lnTo>
                    <a:pt x="987209" y="213106"/>
                  </a:lnTo>
                  <a:lnTo>
                    <a:pt x="990295" y="210566"/>
                  </a:lnTo>
                  <a:lnTo>
                    <a:pt x="993381" y="210566"/>
                  </a:lnTo>
                  <a:lnTo>
                    <a:pt x="994752" y="208026"/>
                  </a:lnTo>
                  <a:lnTo>
                    <a:pt x="995438" y="206756"/>
                  </a:lnTo>
                  <a:lnTo>
                    <a:pt x="995641" y="208026"/>
                  </a:lnTo>
                  <a:lnTo>
                    <a:pt x="996467" y="208026"/>
                  </a:lnTo>
                  <a:lnTo>
                    <a:pt x="995032" y="205486"/>
                  </a:lnTo>
                  <a:lnTo>
                    <a:pt x="994498" y="204571"/>
                  </a:lnTo>
                  <a:lnTo>
                    <a:pt x="995845" y="204571"/>
                  </a:lnTo>
                  <a:lnTo>
                    <a:pt x="994371" y="203174"/>
                  </a:lnTo>
                  <a:lnTo>
                    <a:pt x="1001649" y="205257"/>
                  </a:lnTo>
                  <a:lnTo>
                    <a:pt x="1001814" y="204216"/>
                  </a:lnTo>
                  <a:lnTo>
                    <a:pt x="1001610" y="202946"/>
                  </a:lnTo>
                  <a:lnTo>
                    <a:pt x="1003046" y="202946"/>
                  </a:lnTo>
                  <a:lnTo>
                    <a:pt x="1004493" y="201676"/>
                  </a:lnTo>
                  <a:lnTo>
                    <a:pt x="1005928" y="202946"/>
                  </a:lnTo>
                  <a:lnTo>
                    <a:pt x="1005928" y="201676"/>
                  </a:lnTo>
                  <a:lnTo>
                    <a:pt x="1003871" y="199136"/>
                  </a:lnTo>
                  <a:lnTo>
                    <a:pt x="1006348" y="199136"/>
                  </a:lnTo>
                  <a:lnTo>
                    <a:pt x="1004493" y="197866"/>
                  </a:lnTo>
                  <a:lnTo>
                    <a:pt x="1005725" y="197866"/>
                  </a:lnTo>
                  <a:lnTo>
                    <a:pt x="1006348" y="197866"/>
                  </a:lnTo>
                  <a:lnTo>
                    <a:pt x="1006551" y="197866"/>
                  </a:lnTo>
                  <a:lnTo>
                    <a:pt x="1007160" y="196596"/>
                  </a:lnTo>
                  <a:lnTo>
                    <a:pt x="1008608" y="195326"/>
                  </a:lnTo>
                  <a:close/>
                </a:path>
                <a:path w="5493384" h="327660" extrusionOk="0">
                  <a:moveTo>
                    <a:pt x="4793881" y="118110"/>
                  </a:moveTo>
                  <a:lnTo>
                    <a:pt x="4792230" y="118110"/>
                  </a:lnTo>
                  <a:lnTo>
                    <a:pt x="4792662" y="118198"/>
                  </a:lnTo>
                  <a:lnTo>
                    <a:pt x="4793881" y="118110"/>
                  </a:lnTo>
                  <a:close/>
                </a:path>
                <a:path w="5493384" h="327660" extrusionOk="0">
                  <a:moveTo>
                    <a:pt x="5051222" y="126720"/>
                  </a:moveTo>
                  <a:lnTo>
                    <a:pt x="5050409" y="126720"/>
                  </a:lnTo>
                  <a:lnTo>
                    <a:pt x="5050193" y="126923"/>
                  </a:lnTo>
                  <a:lnTo>
                    <a:pt x="5050815" y="126923"/>
                  </a:lnTo>
                  <a:lnTo>
                    <a:pt x="5051222" y="126720"/>
                  </a:lnTo>
                  <a:close/>
                </a:path>
                <a:path w="5493384" h="327660" extrusionOk="0">
                  <a:moveTo>
                    <a:pt x="5055755" y="157988"/>
                  </a:moveTo>
                  <a:lnTo>
                    <a:pt x="5055336" y="157988"/>
                  </a:lnTo>
                  <a:lnTo>
                    <a:pt x="5055133" y="158191"/>
                  </a:lnTo>
                  <a:lnTo>
                    <a:pt x="5055552" y="158191"/>
                  </a:lnTo>
                  <a:lnTo>
                    <a:pt x="5055755" y="157988"/>
                  </a:lnTo>
                  <a:close/>
                </a:path>
                <a:path w="5493384" h="327660" extrusionOk="0">
                  <a:moveTo>
                    <a:pt x="5055959" y="157441"/>
                  </a:moveTo>
                  <a:lnTo>
                    <a:pt x="5055755" y="157480"/>
                  </a:lnTo>
                  <a:lnTo>
                    <a:pt x="5055959" y="157480"/>
                  </a:lnTo>
                  <a:close/>
                </a:path>
                <a:path w="5493384" h="327660" extrusionOk="0">
                  <a:moveTo>
                    <a:pt x="5063363" y="125095"/>
                  </a:moveTo>
                  <a:lnTo>
                    <a:pt x="5062537" y="124460"/>
                  </a:lnTo>
                  <a:lnTo>
                    <a:pt x="5061509" y="124460"/>
                  </a:lnTo>
                  <a:lnTo>
                    <a:pt x="5063363" y="125095"/>
                  </a:lnTo>
                  <a:close/>
                </a:path>
                <a:path w="5493384" h="327660" extrusionOk="0">
                  <a:moveTo>
                    <a:pt x="5119929" y="129540"/>
                  </a:moveTo>
                  <a:lnTo>
                    <a:pt x="5116030" y="127000"/>
                  </a:lnTo>
                  <a:lnTo>
                    <a:pt x="5118557" y="130606"/>
                  </a:lnTo>
                  <a:lnTo>
                    <a:pt x="5119929" y="129540"/>
                  </a:lnTo>
                  <a:close/>
                </a:path>
                <a:path w="5493384" h="327660" extrusionOk="0">
                  <a:moveTo>
                    <a:pt x="5205095" y="127000"/>
                  </a:moveTo>
                  <a:lnTo>
                    <a:pt x="5201399" y="128270"/>
                  </a:lnTo>
                  <a:lnTo>
                    <a:pt x="5201628" y="128498"/>
                  </a:lnTo>
                  <a:lnTo>
                    <a:pt x="5202504" y="128333"/>
                  </a:lnTo>
                  <a:lnTo>
                    <a:pt x="5205095" y="127000"/>
                  </a:lnTo>
                  <a:close/>
                </a:path>
                <a:path w="5493384" h="327660" extrusionOk="0">
                  <a:moveTo>
                    <a:pt x="5332641" y="285737"/>
                  </a:moveTo>
                  <a:lnTo>
                    <a:pt x="5332438" y="285737"/>
                  </a:lnTo>
                  <a:lnTo>
                    <a:pt x="5332641" y="285940"/>
                  </a:lnTo>
                  <a:lnTo>
                    <a:pt x="5332641" y="285737"/>
                  </a:lnTo>
                  <a:close/>
                </a:path>
                <a:path w="5493384" h="327660" extrusionOk="0">
                  <a:moveTo>
                    <a:pt x="5334686" y="287756"/>
                  </a:moveTo>
                  <a:lnTo>
                    <a:pt x="5334076" y="286664"/>
                  </a:lnTo>
                  <a:lnTo>
                    <a:pt x="5334292" y="287934"/>
                  </a:lnTo>
                  <a:lnTo>
                    <a:pt x="5334686" y="287756"/>
                  </a:lnTo>
                  <a:close/>
                </a:path>
                <a:path w="5493384" h="327660" extrusionOk="0">
                  <a:moveTo>
                    <a:pt x="5336756" y="281825"/>
                  </a:moveTo>
                  <a:lnTo>
                    <a:pt x="5335930" y="281203"/>
                  </a:lnTo>
                  <a:lnTo>
                    <a:pt x="5336133" y="281622"/>
                  </a:lnTo>
                  <a:lnTo>
                    <a:pt x="5336552" y="281825"/>
                  </a:lnTo>
                  <a:lnTo>
                    <a:pt x="5336756" y="281825"/>
                  </a:lnTo>
                  <a:close/>
                </a:path>
                <a:path w="5493384" h="327660" extrusionOk="0">
                  <a:moveTo>
                    <a:pt x="5353418" y="139700"/>
                  </a:moveTo>
                  <a:lnTo>
                    <a:pt x="5350129" y="139700"/>
                  </a:lnTo>
                  <a:lnTo>
                    <a:pt x="5351386" y="140436"/>
                  </a:lnTo>
                  <a:lnTo>
                    <a:pt x="5353418" y="139700"/>
                  </a:lnTo>
                  <a:close/>
                </a:path>
                <a:path w="5493384" h="327660" extrusionOk="0">
                  <a:moveTo>
                    <a:pt x="5354244" y="256730"/>
                  </a:moveTo>
                  <a:lnTo>
                    <a:pt x="5353824" y="256730"/>
                  </a:lnTo>
                  <a:lnTo>
                    <a:pt x="5354244" y="256933"/>
                  </a:lnTo>
                  <a:lnTo>
                    <a:pt x="5354244" y="256730"/>
                  </a:lnTo>
                  <a:close/>
                </a:path>
                <a:path w="5493384" h="327660" extrusionOk="0">
                  <a:moveTo>
                    <a:pt x="5362054" y="44018"/>
                  </a:moveTo>
                  <a:lnTo>
                    <a:pt x="5361648" y="43815"/>
                  </a:lnTo>
                  <a:lnTo>
                    <a:pt x="5361241" y="44234"/>
                  </a:lnTo>
                  <a:lnTo>
                    <a:pt x="5361444" y="44437"/>
                  </a:lnTo>
                  <a:lnTo>
                    <a:pt x="5362054" y="44018"/>
                  </a:lnTo>
                  <a:close/>
                </a:path>
                <a:path w="5493384" h="327660" extrusionOk="0">
                  <a:moveTo>
                    <a:pt x="5366169" y="241096"/>
                  </a:moveTo>
                  <a:lnTo>
                    <a:pt x="5365966" y="241096"/>
                  </a:lnTo>
                  <a:lnTo>
                    <a:pt x="5366169" y="241300"/>
                  </a:lnTo>
                  <a:lnTo>
                    <a:pt x="5366169" y="241096"/>
                  </a:lnTo>
                  <a:close/>
                </a:path>
                <a:path w="5493384" h="327660" extrusionOk="0">
                  <a:moveTo>
                    <a:pt x="5371935" y="143510"/>
                  </a:moveTo>
                  <a:lnTo>
                    <a:pt x="5366372" y="142240"/>
                  </a:lnTo>
                  <a:lnTo>
                    <a:pt x="5359997" y="143510"/>
                  </a:lnTo>
                  <a:lnTo>
                    <a:pt x="5371935" y="143510"/>
                  </a:lnTo>
                  <a:close/>
                </a:path>
                <a:path w="5493384" h="327660" extrusionOk="0">
                  <a:moveTo>
                    <a:pt x="5388394" y="129540"/>
                  </a:moveTo>
                  <a:lnTo>
                    <a:pt x="5387975" y="128270"/>
                  </a:lnTo>
                  <a:lnTo>
                    <a:pt x="5386743" y="125730"/>
                  </a:lnTo>
                  <a:lnTo>
                    <a:pt x="5386121" y="125730"/>
                  </a:lnTo>
                  <a:lnTo>
                    <a:pt x="5388394" y="129540"/>
                  </a:lnTo>
                  <a:close/>
                </a:path>
                <a:path w="5493384" h="327660" extrusionOk="0">
                  <a:moveTo>
                    <a:pt x="5388597" y="86360"/>
                  </a:moveTo>
                  <a:lnTo>
                    <a:pt x="5387975" y="85090"/>
                  </a:lnTo>
                  <a:lnTo>
                    <a:pt x="5387568" y="85090"/>
                  </a:lnTo>
                  <a:lnTo>
                    <a:pt x="5388597" y="86360"/>
                  </a:lnTo>
                  <a:close/>
                </a:path>
                <a:path w="5493384" h="327660" extrusionOk="0">
                  <a:moveTo>
                    <a:pt x="5393385" y="215417"/>
                  </a:moveTo>
                  <a:lnTo>
                    <a:pt x="5392090" y="214274"/>
                  </a:lnTo>
                  <a:lnTo>
                    <a:pt x="5393207" y="215417"/>
                  </a:lnTo>
                  <a:lnTo>
                    <a:pt x="5393385" y="215480"/>
                  </a:lnTo>
                  <a:close/>
                </a:path>
                <a:path w="5493384" h="327660" extrusionOk="0">
                  <a:moveTo>
                    <a:pt x="5398681" y="211302"/>
                  </a:moveTo>
                  <a:lnTo>
                    <a:pt x="5398262" y="210464"/>
                  </a:lnTo>
                  <a:lnTo>
                    <a:pt x="5397855" y="210464"/>
                  </a:lnTo>
                  <a:lnTo>
                    <a:pt x="5398681" y="211302"/>
                  </a:lnTo>
                  <a:close/>
                </a:path>
                <a:path w="5493384" h="327660" extrusionOk="0">
                  <a:moveTo>
                    <a:pt x="5399087" y="211734"/>
                  </a:moveTo>
                  <a:lnTo>
                    <a:pt x="5398681" y="211302"/>
                  </a:lnTo>
                  <a:lnTo>
                    <a:pt x="5398884" y="211734"/>
                  </a:lnTo>
                  <a:lnTo>
                    <a:pt x="5399087" y="211734"/>
                  </a:lnTo>
                  <a:close/>
                </a:path>
                <a:path w="5493384" h="327660" extrusionOk="0">
                  <a:moveTo>
                    <a:pt x="5406695" y="150583"/>
                  </a:moveTo>
                  <a:lnTo>
                    <a:pt x="5403202" y="149136"/>
                  </a:lnTo>
                  <a:lnTo>
                    <a:pt x="5406288" y="150583"/>
                  </a:lnTo>
                  <a:lnTo>
                    <a:pt x="5406695" y="150583"/>
                  </a:lnTo>
                  <a:close/>
                </a:path>
                <a:path w="5493384" h="327660" extrusionOk="0">
                  <a:moveTo>
                    <a:pt x="5413070" y="191935"/>
                  </a:moveTo>
                  <a:lnTo>
                    <a:pt x="5412867" y="191516"/>
                  </a:lnTo>
                  <a:lnTo>
                    <a:pt x="5412867" y="191719"/>
                  </a:lnTo>
                  <a:lnTo>
                    <a:pt x="5413070" y="191935"/>
                  </a:lnTo>
                  <a:close/>
                </a:path>
                <a:path w="5493384" h="327660" extrusionOk="0">
                  <a:moveTo>
                    <a:pt x="5413489" y="192963"/>
                  </a:moveTo>
                  <a:lnTo>
                    <a:pt x="5413070" y="191935"/>
                  </a:lnTo>
                  <a:lnTo>
                    <a:pt x="5413070" y="192341"/>
                  </a:lnTo>
                  <a:lnTo>
                    <a:pt x="5413286" y="192544"/>
                  </a:lnTo>
                  <a:lnTo>
                    <a:pt x="5413489" y="192963"/>
                  </a:lnTo>
                  <a:close/>
                </a:path>
                <a:path w="5493384" h="327660" extrusionOk="0">
                  <a:moveTo>
                    <a:pt x="5423560" y="187820"/>
                  </a:moveTo>
                  <a:lnTo>
                    <a:pt x="5423357" y="187604"/>
                  </a:lnTo>
                  <a:lnTo>
                    <a:pt x="5423560" y="188023"/>
                  </a:lnTo>
                  <a:lnTo>
                    <a:pt x="5423560" y="187820"/>
                  </a:lnTo>
                  <a:close/>
                </a:path>
                <a:path w="5493384" h="327660" extrusionOk="0">
                  <a:moveTo>
                    <a:pt x="5432209" y="182676"/>
                  </a:moveTo>
                  <a:lnTo>
                    <a:pt x="5431790" y="182257"/>
                  </a:lnTo>
                  <a:lnTo>
                    <a:pt x="5432209" y="182880"/>
                  </a:lnTo>
                  <a:lnTo>
                    <a:pt x="5432209" y="182676"/>
                  </a:lnTo>
                  <a:close/>
                </a:path>
                <a:path w="5493384" h="327660" extrusionOk="0">
                  <a:moveTo>
                    <a:pt x="5466143" y="165392"/>
                  </a:moveTo>
                  <a:lnTo>
                    <a:pt x="5465330" y="165595"/>
                  </a:lnTo>
                  <a:lnTo>
                    <a:pt x="5465737" y="166014"/>
                  </a:lnTo>
                  <a:lnTo>
                    <a:pt x="5466143" y="165595"/>
                  </a:lnTo>
                  <a:lnTo>
                    <a:pt x="5466143" y="165392"/>
                  </a:lnTo>
                  <a:close/>
                </a:path>
                <a:path w="5493384" h="327660" extrusionOk="0">
                  <a:moveTo>
                    <a:pt x="5481777" y="166827"/>
                  </a:moveTo>
                  <a:lnTo>
                    <a:pt x="5481777" y="167043"/>
                  </a:lnTo>
                  <a:lnTo>
                    <a:pt x="5481777" y="166827"/>
                  </a:lnTo>
                  <a:close/>
                </a:path>
                <a:path w="5493384" h="327660" extrusionOk="0">
                  <a:moveTo>
                    <a:pt x="5486717" y="182524"/>
                  </a:moveTo>
                  <a:lnTo>
                    <a:pt x="5485930" y="182295"/>
                  </a:lnTo>
                  <a:lnTo>
                    <a:pt x="5485892" y="182524"/>
                  </a:lnTo>
                  <a:lnTo>
                    <a:pt x="5486717" y="182524"/>
                  </a:lnTo>
                  <a:close/>
                </a:path>
                <a:path w="5493384" h="327660" extrusionOk="0">
                  <a:moveTo>
                    <a:pt x="5487340" y="181025"/>
                  </a:moveTo>
                  <a:lnTo>
                    <a:pt x="5486920" y="180619"/>
                  </a:lnTo>
                  <a:lnTo>
                    <a:pt x="5487340" y="181229"/>
                  </a:lnTo>
                  <a:lnTo>
                    <a:pt x="5487340" y="181025"/>
                  </a:lnTo>
                  <a:close/>
                </a:path>
                <a:path w="5493384" h="327660" extrusionOk="0">
                  <a:moveTo>
                    <a:pt x="5491454" y="175882"/>
                  </a:moveTo>
                  <a:lnTo>
                    <a:pt x="5491035" y="175679"/>
                  </a:lnTo>
                  <a:lnTo>
                    <a:pt x="5490426" y="175272"/>
                  </a:lnTo>
                  <a:lnTo>
                    <a:pt x="5490007" y="175679"/>
                  </a:lnTo>
                  <a:lnTo>
                    <a:pt x="5490222" y="175679"/>
                  </a:lnTo>
                  <a:lnTo>
                    <a:pt x="5490832" y="175882"/>
                  </a:lnTo>
                  <a:lnTo>
                    <a:pt x="5491035" y="176085"/>
                  </a:lnTo>
                  <a:lnTo>
                    <a:pt x="5491454" y="175882"/>
                  </a:lnTo>
                  <a:close/>
                </a:path>
                <a:path w="5493384" h="327660" extrusionOk="0">
                  <a:moveTo>
                    <a:pt x="5492889" y="172364"/>
                  </a:moveTo>
                  <a:lnTo>
                    <a:pt x="5492483" y="171094"/>
                  </a:lnTo>
                  <a:lnTo>
                    <a:pt x="5486514" y="168554"/>
                  </a:lnTo>
                  <a:lnTo>
                    <a:pt x="5484253" y="167284"/>
                  </a:lnTo>
                  <a:lnTo>
                    <a:pt x="5484457" y="167284"/>
                  </a:lnTo>
                  <a:lnTo>
                    <a:pt x="5483834" y="166014"/>
                  </a:lnTo>
                  <a:lnTo>
                    <a:pt x="5484050" y="167284"/>
                  </a:lnTo>
                  <a:lnTo>
                    <a:pt x="5483022" y="167284"/>
                  </a:lnTo>
                  <a:lnTo>
                    <a:pt x="5482196" y="166014"/>
                  </a:lnTo>
                  <a:lnTo>
                    <a:pt x="5482196" y="167284"/>
                  </a:lnTo>
                  <a:lnTo>
                    <a:pt x="5480748" y="167284"/>
                  </a:lnTo>
                  <a:lnTo>
                    <a:pt x="5480139" y="166014"/>
                  </a:lnTo>
                  <a:lnTo>
                    <a:pt x="5480964" y="168554"/>
                  </a:lnTo>
                  <a:lnTo>
                    <a:pt x="5474589" y="166014"/>
                  </a:lnTo>
                  <a:lnTo>
                    <a:pt x="5472112" y="166014"/>
                  </a:lnTo>
                  <a:lnTo>
                    <a:pt x="5472315" y="167284"/>
                  </a:lnTo>
                  <a:lnTo>
                    <a:pt x="5471084" y="167284"/>
                  </a:lnTo>
                  <a:lnTo>
                    <a:pt x="5469445" y="168554"/>
                  </a:lnTo>
                  <a:lnTo>
                    <a:pt x="5469445" y="166014"/>
                  </a:lnTo>
                  <a:lnTo>
                    <a:pt x="5469026" y="166014"/>
                  </a:lnTo>
                  <a:lnTo>
                    <a:pt x="5469026" y="167284"/>
                  </a:lnTo>
                  <a:lnTo>
                    <a:pt x="5466562" y="167284"/>
                  </a:lnTo>
                  <a:lnTo>
                    <a:pt x="5467058" y="166268"/>
                  </a:lnTo>
                  <a:lnTo>
                    <a:pt x="5469026" y="167284"/>
                  </a:lnTo>
                  <a:lnTo>
                    <a:pt x="5469026" y="166014"/>
                  </a:lnTo>
                  <a:lnTo>
                    <a:pt x="5467172" y="166014"/>
                  </a:lnTo>
                  <a:lnTo>
                    <a:pt x="5466562" y="166014"/>
                  </a:lnTo>
                  <a:lnTo>
                    <a:pt x="5465737" y="166014"/>
                  </a:lnTo>
                  <a:lnTo>
                    <a:pt x="5463705" y="166014"/>
                  </a:lnTo>
                  <a:lnTo>
                    <a:pt x="5462752" y="165100"/>
                  </a:lnTo>
                  <a:lnTo>
                    <a:pt x="5454916" y="157480"/>
                  </a:lnTo>
                  <a:lnTo>
                    <a:pt x="5449024" y="151130"/>
                  </a:lnTo>
                  <a:lnTo>
                    <a:pt x="5447843" y="149860"/>
                  </a:lnTo>
                  <a:lnTo>
                    <a:pt x="5445087" y="147027"/>
                  </a:lnTo>
                  <a:lnTo>
                    <a:pt x="5445087" y="179984"/>
                  </a:lnTo>
                  <a:lnTo>
                    <a:pt x="5444553" y="179984"/>
                  </a:lnTo>
                  <a:lnTo>
                    <a:pt x="5444756" y="182524"/>
                  </a:lnTo>
                  <a:lnTo>
                    <a:pt x="5442077" y="181254"/>
                  </a:lnTo>
                  <a:lnTo>
                    <a:pt x="5442902" y="183794"/>
                  </a:lnTo>
                  <a:lnTo>
                    <a:pt x="5441048" y="182524"/>
                  </a:lnTo>
                  <a:lnTo>
                    <a:pt x="5440019" y="181254"/>
                  </a:lnTo>
                  <a:lnTo>
                    <a:pt x="5441048" y="181254"/>
                  </a:lnTo>
                  <a:lnTo>
                    <a:pt x="5441874" y="179984"/>
                  </a:lnTo>
                  <a:lnTo>
                    <a:pt x="5441467" y="179984"/>
                  </a:lnTo>
                  <a:lnTo>
                    <a:pt x="5441023" y="179654"/>
                  </a:lnTo>
                  <a:lnTo>
                    <a:pt x="5442039" y="179730"/>
                  </a:lnTo>
                  <a:lnTo>
                    <a:pt x="5441874" y="179984"/>
                  </a:lnTo>
                  <a:lnTo>
                    <a:pt x="5442496" y="179984"/>
                  </a:lnTo>
                  <a:lnTo>
                    <a:pt x="5442559" y="179781"/>
                  </a:lnTo>
                  <a:lnTo>
                    <a:pt x="5445087" y="179984"/>
                  </a:lnTo>
                  <a:lnTo>
                    <a:pt x="5445087" y="147027"/>
                  </a:lnTo>
                  <a:lnTo>
                    <a:pt x="5439194" y="140970"/>
                  </a:lnTo>
                  <a:lnTo>
                    <a:pt x="5433034" y="135890"/>
                  </a:lnTo>
                  <a:lnTo>
                    <a:pt x="5430977" y="133350"/>
                  </a:lnTo>
                  <a:lnTo>
                    <a:pt x="5433034" y="137160"/>
                  </a:lnTo>
                  <a:lnTo>
                    <a:pt x="5435092" y="139700"/>
                  </a:lnTo>
                  <a:lnTo>
                    <a:pt x="5438787" y="144780"/>
                  </a:lnTo>
                  <a:lnTo>
                    <a:pt x="5434266" y="140970"/>
                  </a:lnTo>
                  <a:lnTo>
                    <a:pt x="5429948" y="137160"/>
                  </a:lnTo>
                  <a:lnTo>
                    <a:pt x="5426240" y="132080"/>
                  </a:lnTo>
                  <a:lnTo>
                    <a:pt x="5419458" y="124460"/>
                  </a:lnTo>
                  <a:lnTo>
                    <a:pt x="5416372" y="121920"/>
                  </a:lnTo>
                  <a:lnTo>
                    <a:pt x="5414924" y="119380"/>
                  </a:lnTo>
                  <a:lnTo>
                    <a:pt x="5413400" y="118198"/>
                  </a:lnTo>
                  <a:lnTo>
                    <a:pt x="5411838" y="116840"/>
                  </a:lnTo>
                  <a:lnTo>
                    <a:pt x="5410809" y="115570"/>
                  </a:lnTo>
                  <a:lnTo>
                    <a:pt x="5409984" y="114300"/>
                  </a:lnTo>
                  <a:lnTo>
                    <a:pt x="5408955" y="113030"/>
                  </a:lnTo>
                  <a:lnTo>
                    <a:pt x="5407520" y="110490"/>
                  </a:lnTo>
                  <a:lnTo>
                    <a:pt x="5406288" y="109220"/>
                  </a:lnTo>
                  <a:lnTo>
                    <a:pt x="5404840" y="107950"/>
                  </a:lnTo>
                  <a:lnTo>
                    <a:pt x="5401284" y="102870"/>
                  </a:lnTo>
                  <a:lnTo>
                    <a:pt x="5396827" y="96520"/>
                  </a:lnTo>
                  <a:lnTo>
                    <a:pt x="5392471" y="91440"/>
                  </a:lnTo>
                  <a:lnTo>
                    <a:pt x="5387568" y="85090"/>
                  </a:lnTo>
                  <a:lnTo>
                    <a:pt x="5386121" y="85090"/>
                  </a:lnTo>
                  <a:lnTo>
                    <a:pt x="5381193" y="78740"/>
                  </a:lnTo>
                  <a:lnTo>
                    <a:pt x="5379136" y="74930"/>
                  </a:lnTo>
                  <a:lnTo>
                    <a:pt x="5374195" y="66040"/>
                  </a:lnTo>
                  <a:lnTo>
                    <a:pt x="5371312" y="59690"/>
                  </a:lnTo>
                  <a:lnTo>
                    <a:pt x="5369255" y="54610"/>
                  </a:lnTo>
                  <a:lnTo>
                    <a:pt x="5368226" y="52070"/>
                  </a:lnTo>
                  <a:lnTo>
                    <a:pt x="5368429" y="52070"/>
                  </a:lnTo>
                  <a:lnTo>
                    <a:pt x="5367820" y="50800"/>
                  </a:lnTo>
                  <a:lnTo>
                    <a:pt x="5367401" y="50800"/>
                  </a:lnTo>
                  <a:lnTo>
                    <a:pt x="5366588" y="48260"/>
                  </a:lnTo>
                  <a:lnTo>
                    <a:pt x="5367820" y="53340"/>
                  </a:lnTo>
                  <a:lnTo>
                    <a:pt x="5368429" y="54610"/>
                  </a:lnTo>
                  <a:lnTo>
                    <a:pt x="5365966" y="52070"/>
                  </a:lnTo>
                  <a:lnTo>
                    <a:pt x="5363286" y="49530"/>
                  </a:lnTo>
                  <a:lnTo>
                    <a:pt x="5360822" y="45720"/>
                  </a:lnTo>
                  <a:lnTo>
                    <a:pt x="5360619" y="44450"/>
                  </a:lnTo>
                  <a:lnTo>
                    <a:pt x="5360822" y="44450"/>
                  </a:lnTo>
                  <a:lnTo>
                    <a:pt x="5361025" y="43180"/>
                  </a:lnTo>
                  <a:lnTo>
                    <a:pt x="5359387" y="41910"/>
                  </a:lnTo>
                  <a:lnTo>
                    <a:pt x="5356504" y="36830"/>
                  </a:lnTo>
                  <a:lnTo>
                    <a:pt x="5355679" y="35560"/>
                  </a:lnTo>
                  <a:lnTo>
                    <a:pt x="5354853" y="34290"/>
                  </a:lnTo>
                  <a:lnTo>
                    <a:pt x="5354548" y="30480"/>
                  </a:lnTo>
                  <a:lnTo>
                    <a:pt x="5354447" y="29210"/>
                  </a:lnTo>
                  <a:lnTo>
                    <a:pt x="5351983" y="26670"/>
                  </a:lnTo>
                  <a:lnTo>
                    <a:pt x="5349710" y="30480"/>
                  </a:lnTo>
                  <a:lnTo>
                    <a:pt x="5348275" y="25400"/>
                  </a:lnTo>
                  <a:lnTo>
                    <a:pt x="5346839" y="20320"/>
                  </a:lnTo>
                  <a:lnTo>
                    <a:pt x="5346420" y="25400"/>
                  </a:lnTo>
                  <a:lnTo>
                    <a:pt x="5344223" y="19050"/>
                  </a:lnTo>
                  <a:lnTo>
                    <a:pt x="5343753" y="17741"/>
                  </a:lnTo>
                  <a:lnTo>
                    <a:pt x="5344782" y="19545"/>
                  </a:lnTo>
                  <a:lnTo>
                    <a:pt x="5344363" y="17068"/>
                  </a:lnTo>
                  <a:lnTo>
                    <a:pt x="5343957" y="15836"/>
                  </a:lnTo>
                  <a:lnTo>
                    <a:pt x="5343131" y="13982"/>
                  </a:lnTo>
                  <a:lnTo>
                    <a:pt x="5342928" y="14808"/>
                  </a:lnTo>
                  <a:lnTo>
                    <a:pt x="5342928" y="16256"/>
                  </a:lnTo>
                  <a:lnTo>
                    <a:pt x="5343271" y="16878"/>
                  </a:lnTo>
                  <a:lnTo>
                    <a:pt x="5342928" y="19050"/>
                  </a:lnTo>
                  <a:lnTo>
                    <a:pt x="5342928" y="16510"/>
                  </a:lnTo>
                  <a:lnTo>
                    <a:pt x="5342725" y="15240"/>
                  </a:lnTo>
                  <a:lnTo>
                    <a:pt x="5339842" y="11430"/>
                  </a:lnTo>
                  <a:lnTo>
                    <a:pt x="5334495" y="1270"/>
                  </a:lnTo>
                  <a:lnTo>
                    <a:pt x="5332234" y="0"/>
                  </a:lnTo>
                  <a:lnTo>
                    <a:pt x="5333670" y="5080"/>
                  </a:lnTo>
                  <a:lnTo>
                    <a:pt x="5334901" y="11430"/>
                  </a:lnTo>
                  <a:lnTo>
                    <a:pt x="5337988" y="25400"/>
                  </a:lnTo>
                  <a:lnTo>
                    <a:pt x="5338407" y="29210"/>
                  </a:lnTo>
                  <a:lnTo>
                    <a:pt x="5335105" y="21590"/>
                  </a:lnTo>
                  <a:lnTo>
                    <a:pt x="5337162" y="26670"/>
                  </a:lnTo>
                  <a:lnTo>
                    <a:pt x="5337162" y="28892"/>
                  </a:lnTo>
                  <a:lnTo>
                    <a:pt x="5336756" y="28803"/>
                  </a:lnTo>
                  <a:lnTo>
                    <a:pt x="5337581" y="29832"/>
                  </a:lnTo>
                  <a:lnTo>
                    <a:pt x="5337784" y="29629"/>
                  </a:lnTo>
                  <a:lnTo>
                    <a:pt x="5337784" y="29210"/>
                  </a:lnTo>
                  <a:lnTo>
                    <a:pt x="5337988" y="29210"/>
                  </a:lnTo>
                  <a:lnTo>
                    <a:pt x="5339842" y="33020"/>
                  </a:lnTo>
                  <a:lnTo>
                    <a:pt x="5338610" y="34290"/>
                  </a:lnTo>
                  <a:lnTo>
                    <a:pt x="5339219" y="36830"/>
                  </a:lnTo>
                  <a:lnTo>
                    <a:pt x="5339435" y="36830"/>
                  </a:lnTo>
                  <a:lnTo>
                    <a:pt x="5339435" y="35560"/>
                  </a:lnTo>
                  <a:lnTo>
                    <a:pt x="5340248" y="35560"/>
                  </a:lnTo>
                  <a:lnTo>
                    <a:pt x="5340858" y="36817"/>
                  </a:lnTo>
                  <a:lnTo>
                    <a:pt x="5340464" y="36410"/>
                  </a:lnTo>
                  <a:lnTo>
                    <a:pt x="5340248" y="36614"/>
                  </a:lnTo>
                  <a:lnTo>
                    <a:pt x="5340248" y="36817"/>
                  </a:lnTo>
                  <a:lnTo>
                    <a:pt x="5341036" y="37223"/>
                  </a:lnTo>
                  <a:lnTo>
                    <a:pt x="5341899" y="38100"/>
                  </a:lnTo>
                  <a:lnTo>
                    <a:pt x="5343334" y="41910"/>
                  </a:lnTo>
                  <a:lnTo>
                    <a:pt x="5344160" y="43180"/>
                  </a:lnTo>
                  <a:lnTo>
                    <a:pt x="5343131" y="43180"/>
                  </a:lnTo>
                  <a:lnTo>
                    <a:pt x="5344985" y="44450"/>
                  </a:lnTo>
                  <a:lnTo>
                    <a:pt x="5347246" y="50800"/>
                  </a:lnTo>
                  <a:lnTo>
                    <a:pt x="5351767" y="62230"/>
                  </a:lnTo>
                  <a:lnTo>
                    <a:pt x="5353824" y="68580"/>
                  </a:lnTo>
                  <a:lnTo>
                    <a:pt x="5355272" y="71120"/>
                  </a:lnTo>
                  <a:lnTo>
                    <a:pt x="5356707" y="76200"/>
                  </a:lnTo>
                  <a:lnTo>
                    <a:pt x="5361648" y="80010"/>
                  </a:lnTo>
                  <a:lnTo>
                    <a:pt x="5364531" y="86360"/>
                  </a:lnTo>
                  <a:lnTo>
                    <a:pt x="5369877" y="93980"/>
                  </a:lnTo>
                  <a:lnTo>
                    <a:pt x="5365762" y="91440"/>
                  </a:lnTo>
                  <a:lnTo>
                    <a:pt x="5367820" y="95250"/>
                  </a:lnTo>
                  <a:lnTo>
                    <a:pt x="5370906" y="101600"/>
                  </a:lnTo>
                  <a:lnTo>
                    <a:pt x="5368226" y="93980"/>
                  </a:lnTo>
                  <a:lnTo>
                    <a:pt x="5370703" y="97790"/>
                  </a:lnTo>
                  <a:lnTo>
                    <a:pt x="5371312" y="99060"/>
                  </a:lnTo>
                  <a:lnTo>
                    <a:pt x="5372138" y="101600"/>
                  </a:lnTo>
                  <a:lnTo>
                    <a:pt x="5372760" y="102870"/>
                  </a:lnTo>
                  <a:lnTo>
                    <a:pt x="5370080" y="99060"/>
                  </a:lnTo>
                  <a:lnTo>
                    <a:pt x="5370906" y="101600"/>
                  </a:lnTo>
                  <a:lnTo>
                    <a:pt x="5370906" y="102870"/>
                  </a:lnTo>
                  <a:lnTo>
                    <a:pt x="5371376" y="103530"/>
                  </a:lnTo>
                  <a:lnTo>
                    <a:pt x="5370487" y="102450"/>
                  </a:lnTo>
                  <a:lnTo>
                    <a:pt x="5369674" y="101422"/>
                  </a:lnTo>
                  <a:lnTo>
                    <a:pt x="5369052" y="100799"/>
                  </a:lnTo>
                  <a:lnTo>
                    <a:pt x="5371312" y="104508"/>
                  </a:lnTo>
                  <a:lnTo>
                    <a:pt x="5371516" y="104508"/>
                  </a:lnTo>
                  <a:lnTo>
                    <a:pt x="5371516" y="103708"/>
                  </a:lnTo>
                  <a:lnTo>
                    <a:pt x="5372760" y="105410"/>
                  </a:lnTo>
                  <a:lnTo>
                    <a:pt x="5374818" y="109220"/>
                  </a:lnTo>
                  <a:lnTo>
                    <a:pt x="5376659" y="111760"/>
                  </a:lnTo>
                  <a:lnTo>
                    <a:pt x="5378716" y="115570"/>
                  </a:lnTo>
                  <a:lnTo>
                    <a:pt x="5380571" y="118110"/>
                  </a:lnTo>
                  <a:lnTo>
                    <a:pt x="5382222" y="118110"/>
                  </a:lnTo>
                  <a:lnTo>
                    <a:pt x="5386743" y="125730"/>
                  </a:lnTo>
                  <a:lnTo>
                    <a:pt x="5386946" y="125730"/>
                  </a:lnTo>
                  <a:lnTo>
                    <a:pt x="5388394" y="128270"/>
                  </a:lnTo>
                  <a:lnTo>
                    <a:pt x="5388178" y="127000"/>
                  </a:lnTo>
                  <a:lnTo>
                    <a:pt x="5387568" y="124460"/>
                  </a:lnTo>
                  <a:lnTo>
                    <a:pt x="5388178" y="125730"/>
                  </a:lnTo>
                  <a:lnTo>
                    <a:pt x="5389423" y="127000"/>
                  </a:lnTo>
                  <a:lnTo>
                    <a:pt x="5389829" y="127000"/>
                  </a:lnTo>
                  <a:lnTo>
                    <a:pt x="5390032" y="128270"/>
                  </a:lnTo>
                  <a:lnTo>
                    <a:pt x="5390654" y="128270"/>
                  </a:lnTo>
                  <a:lnTo>
                    <a:pt x="5390858" y="129540"/>
                  </a:lnTo>
                  <a:lnTo>
                    <a:pt x="5391480" y="129540"/>
                  </a:lnTo>
                  <a:lnTo>
                    <a:pt x="5392090" y="130810"/>
                  </a:lnTo>
                  <a:lnTo>
                    <a:pt x="5393321" y="134620"/>
                  </a:lnTo>
                  <a:lnTo>
                    <a:pt x="5394350" y="137160"/>
                  </a:lnTo>
                  <a:lnTo>
                    <a:pt x="5394566" y="138430"/>
                  </a:lnTo>
                  <a:lnTo>
                    <a:pt x="5399290" y="138430"/>
                  </a:lnTo>
                  <a:lnTo>
                    <a:pt x="5400726" y="139700"/>
                  </a:lnTo>
                  <a:lnTo>
                    <a:pt x="5403405" y="139700"/>
                  </a:lnTo>
                  <a:lnTo>
                    <a:pt x="5405259" y="140970"/>
                  </a:lnTo>
                  <a:lnTo>
                    <a:pt x="5404840" y="142240"/>
                  </a:lnTo>
                  <a:lnTo>
                    <a:pt x="5408142" y="144780"/>
                  </a:lnTo>
                  <a:lnTo>
                    <a:pt x="5406085" y="144780"/>
                  </a:lnTo>
                  <a:lnTo>
                    <a:pt x="5408549" y="146050"/>
                  </a:lnTo>
                  <a:lnTo>
                    <a:pt x="5410403" y="148590"/>
                  </a:lnTo>
                  <a:lnTo>
                    <a:pt x="5411838" y="149860"/>
                  </a:lnTo>
                  <a:lnTo>
                    <a:pt x="5413070" y="151130"/>
                  </a:lnTo>
                  <a:lnTo>
                    <a:pt x="5410809" y="149860"/>
                  </a:lnTo>
                  <a:lnTo>
                    <a:pt x="5406288" y="149860"/>
                  </a:lnTo>
                  <a:lnTo>
                    <a:pt x="5410200" y="151130"/>
                  </a:lnTo>
                  <a:lnTo>
                    <a:pt x="5417909" y="154381"/>
                  </a:lnTo>
                  <a:lnTo>
                    <a:pt x="5414924" y="153670"/>
                  </a:lnTo>
                  <a:lnTo>
                    <a:pt x="5410200" y="152400"/>
                  </a:lnTo>
                  <a:lnTo>
                    <a:pt x="5401754" y="152400"/>
                  </a:lnTo>
                  <a:lnTo>
                    <a:pt x="5400522" y="151130"/>
                  </a:lnTo>
                  <a:lnTo>
                    <a:pt x="5399087" y="151130"/>
                  </a:lnTo>
                  <a:lnTo>
                    <a:pt x="5395798" y="149860"/>
                  </a:lnTo>
                  <a:lnTo>
                    <a:pt x="5394147" y="149860"/>
                  </a:lnTo>
                  <a:lnTo>
                    <a:pt x="5393118" y="148590"/>
                  </a:lnTo>
                  <a:lnTo>
                    <a:pt x="5392090" y="148590"/>
                  </a:lnTo>
                  <a:lnTo>
                    <a:pt x="5391683" y="149860"/>
                  </a:lnTo>
                  <a:lnTo>
                    <a:pt x="5391480" y="149860"/>
                  </a:lnTo>
                  <a:lnTo>
                    <a:pt x="5392090" y="151130"/>
                  </a:lnTo>
                  <a:lnTo>
                    <a:pt x="5389829" y="151130"/>
                  </a:lnTo>
                  <a:lnTo>
                    <a:pt x="5385511" y="148590"/>
                  </a:lnTo>
                  <a:lnTo>
                    <a:pt x="5388394" y="148590"/>
                  </a:lnTo>
                  <a:lnTo>
                    <a:pt x="5386121" y="147320"/>
                  </a:lnTo>
                  <a:lnTo>
                    <a:pt x="5384685" y="147320"/>
                  </a:lnTo>
                  <a:lnTo>
                    <a:pt x="5383250" y="146050"/>
                  </a:lnTo>
                  <a:lnTo>
                    <a:pt x="5380774" y="146050"/>
                  </a:lnTo>
                  <a:lnTo>
                    <a:pt x="5379542" y="144780"/>
                  </a:lnTo>
                  <a:lnTo>
                    <a:pt x="5379542" y="145846"/>
                  </a:lnTo>
                  <a:lnTo>
                    <a:pt x="5378716" y="145846"/>
                  </a:lnTo>
                  <a:lnTo>
                    <a:pt x="5378310" y="145643"/>
                  </a:lnTo>
                  <a:lnTo>
                    <a:pt x="5376659" y="145440"/>
                  </a:lnTo>
                  <a:lnTo>
                    <a:pt x="5374818" y="145440"/>
                  </a:lnTo>
                  <a:lnTo>
                    <a:pt x="5372544" y="145237"/>
                  </a:lnTo>
                  <a:lnTo>
                    <a:pt x="5372265" y="146050"/>
                  </a:lnTo>
                  <a:lnTo>
                    <a:pt x="5366169" y="146050"/>
                  </a:lnTo>
                  <a:lnTo>
                    <a:pt x="5361241" y="147320"/>
                  </a:lnTo>
                  <a:lnTo>
                    <a:pt x="5357939" y="146050"/>
                  </a:lnTo>
                  <a:lnTo>
                    <a:pt x="5351361" y="143510"/>
                  </a:lnTo>
                  <a:lnTo>
                    <a:pt x="5348681" y="146050"/>
                  </a:lnTo>
                  <a:lnTo>
                    <a:pt x="5341277" y="144780"/>
                  </a:lnTo>
                  <a:lnTo>
                    <a:pt x="5341277" y="142240"/>
                  </a:lnTo>
                  <a:lnTo>
                    <a:pt x="5347741" y="143510"/>
                  </a:lnTo>
                  <a:lnTo>
                    <a:pt x="5351361" y="143510"/>
                  </a:lnTo>
                  <a:lnTo>
                    <a:pt x="5359997" y="143510"/>
                  </a:lnTo>
                  <a:lnTo>
                    <a:pt x="5356301" y="142240"/>
                  </a:lnTo>
                  <a:lnTo>
                    <a:pt x="5354447" y="142240"/>
                  </a:lnTo>
                  <a:lnTo>
                    <a:pt x="5352288" y="140970"/>
                  </a:lnTo>
                  <a:lnTo>
                    <a:pt x="5351386" y="140436"/>
                  </a:lnTo>
                  <a:lnTo>
                    <a:pt x="5349926" y="140970"/>
                  </a:lnTo>
                  <a:lnTo>
                    <a:pt x="5338889" y="139700"/>
                  </a:lnTo>
                  <a:lnTo>
                    <a:pt x="5331231" y="139700"/>
                  </a:lnTo>
                  <a:lnTo>
                    <a:pt x="5323446" y="138430"/>
                  </a:lnTo>
                  <a:lnTo>
                    <a:pt x="5312067" y="137160"/>
                  </a:lnTo>
                  <a:lnTo>
                    <a:pt x="5313718" y="138430"/>
                  </a:lnTo>
                  <a:lnTo>
                    <a:pt x="5305895" y="138430"/>
                  </a:lnTo>
                  <a:lnTo>
                    <a:pt x="5305488" y="137833"/>
                  </a:lnTo>
                  <a:lnTo>
                    <a:pt x="5305069" y="137160"/>
                  </a:lnTo>
                  <a:lnTo>
                    <a:pt x="5296408" y="135890"/>
                  </a:lnTo>
                  <a:lnTo>
                    <a:pt x="5288000" y="134620"/>
                  </a:lnTo>
                  <a:lnTo>
                    <a:pt x="5280368" y="133350"/>
                  </a:lnTo>
                  <a:lnTo>
                    <a:pt x="5274018" y="132080"/>
                  </a:lnTo>
                  <a:lnTo>
                    <a:pt x="5272163" y="133350"/>
                  </a:lnTo>
                  <a:lnTo>
                    <a:pt x="5269687" y="133350"/>
                  </a:lnTo>
                  <a:lnTo>
                    <a:pt x="5266194" y="130810"/>
                  </a:lnTo>
                  <a:lnTo>
                    <a:pt x="5264759" y="133350"/>
                  </a:lnTo>
                  <a:lnTo>
                    <a:pt x="5256111" y="133350"/>
                  </a:lnTo>
                  <a:lnTo>
                    <a:pt x="5253850" y="134620"/>
                  </a:lnTo>
                  <a:lnTo>
                    <a:pt x="5250154" y="133350"/>
                  </a:lnTo>
                  <a:lnTo>
                    <a:pt x="5249532" y="133350"/>
                  </a:lnTo>
                  <a:lnTo>
                    <a:pt x="5241925" y="132080"/>
                  </a:lnTo>
                  <a:lnTo>
                    <a:pt x="5249532" y="134620"/>
                  </a:lnTo>
                  <a:lnTo>
                    <a:pt x="5240896" y="133350"/>
                  </a:lnTo>
                  <a:lnTo>
                    <a:pt x="5238216" y="132080"/>
                  </a:lnTo>
                  <a:lnTo>
                    <a:pt x="5237607" y="135890"/>
                  </a:lnTo>
                  <a:lnTo>
                    <a:pt x="5233492" y="134620"/>
                  </a:lnTo>
                  <a:lnTo>
                    <a:pt x="5229377" y="132080"/>
                  </a:lnTo>
                  <a:lnTo>
                    <a:pt x="5221757" y="129540"/>
                  </a:lnTo>
                  <a:lnTo>
                    <a:pt x="5220322" y="133350"/>
                  </a:lnTo>
                  <a:lnTo>
                    <a:pt x="5209210" y="132080"/>
                  </a:lnTo>
                  <a:lnTo>
                    <a:pt x="5203863" y="130810"/>
                  </a:lnTo>
                  <a:lnTo>
                    <a:pt x="5202631" y="129540"/>
                  </a:lnTo>
                  <a:lnTo>
                    <a:pt x="5201856" y="128739"/>
                  </a:lnTo>
                  <a:lnTo>
                    <a:pt x="5202834" y="128270"/>
                  </a:lnTo>
                  <a:lnTo>
                    <a:pt x="5202504" y="128333"/>
                  </a:lnTo>
                  <a:lnTo>
                    <a:pt x="5201805" y="128689"/>
                  </a:lnTo>
                  <a:lnTo>
                    <a:pt x="5201628" y="128498"/>
                  </a:lnTo>
                  <a:lnTo>
                    <a:pt x="5196256" y="129540"/>
                  </a:lnTo>
                  <a:lnTo>
                    <a:pt x="5195227" y="128270"/>
                  </a:lnTo>
                  <a:lnTo>
                    <a:pt x="5196052" y="128270"/>
                  </a:lnTo>
                  <a:lnTo>
                    <a:pt x="5197487" y="127000"/>
                  </a:lnTo>
                  <a:lnTo>
                    <a:pt x="5191722" y="125730"/>
                  </a:lnTo>
                  <a:lnTo>
                    <a:pt x="5193995" y="128270"/>
                  </a:lnTo>
                  <a:lnTo>
                    <a:pt x="5189677" y="127000"/>
                  </a:lnTo>
                  <a:lnTo>
                    <a:pt x="5186794" y="132080"/>
                  </a:lnTo>
                  <a:lnTo>
                    <a:pt x="5185346" y="132080"/>
                  </a:lnTo>
                  <a:lnTo>
                    <a:pt x="5186997" y="133350"/>
                  </a:lnTo>
                  <a:lnTo>
                    <a:pt x="5182476" y="133350"/>
                  </a:lnTo>
                  <a:lnTo>
                    <a:pt x="5177333" y="134620"/>
                  </a:lnTo>
                  <a:lnTo>
                    <a:pt x="5171986" y="133350"/>
                  </a:lnTo>
                  <a:lnTo>
                    <a:pt x="5172189" y="132080"/>
                  </a:lnTo>
                  <a:lnTo>
                    <a:pt x="5167249" y="133350"/>
                  </a:lnTo>
                  <a:lnTo>
                    <a:pt x="5167046" y="132080"/>
                  </a:lnTo>
                  <a:lnTo>
                    <a:pt x="5151818" y="132080"/>
                  </a:lnTo>
                  <a:lnTo>
                    <a:pt x="5148326" y="130810"/>
                  </a:lnTo>
                  <a:lnTo>
                    <a:pt x="5148529" y="130810"/>
                  </a:lnTo>
                  <a:lnTo>
                    <a:pt x="5141315" y="129540"/>
                  </a:lnTo>
                  <a:lnTo>
                    <a:pt x="5134178" y="129540"/>
                  </a:lnTo>
                  <a:lnTo>
                    <a:pt x="5126660" y="130810"/>
                  </a:lnTo>
                  <a:lnTo>
                    <a:pt x="5118697" y="130810"/>
                  </a:lnTo>
                  <a:lnTo>
                    <a:pt x="5118557" y="130606"/>
                  </a:lnTo>
                  <a:lnTo>
                    <a:pt x="5118290" y="130810"/>
                  </a:lnTo>
                  <a:lnTo>
                    <a:pt x="5113972" y="130810"/>
                  </a:lnTo>
                  <a:lnTo>
                    <a:pt x="5113769" y="128270"/>
                  </a:lnTo>
                  <a:lnTo>
                    <a:pt x="5109438" y="130810"/>
                  </a:lnTo>
                  <a:lnTo>
                    <a:pt x="5108930" y="129540"/>
                  </a:lnTo>
                  <a:lnTo>
                    <a:pt x="5108410" y="128270"/>
                  </a:lnTo>
                  <a:lnTo>
                    <a:pt x="5105539" y="127000"/>
                  </a:lnTo>
                  <a:lnTo>
                    <a:pt x="5106771" y="129540"/>
                  </a:lnTo>
                  <a:lnTo>
                    <a:pt x="5101425" y="128270"/>
                  </a:lnTo>
                  <a:lnTo>
                    <a:pt x="5095456" y="127000"/>
                  </a:lnTo>
                  <a:lnTo>
                    <a:pt x="5097919" y="125730"/>
                  </a:lnTo>
                  <a:lnTo>
                    <a:pt x="5098745" y="124460"/>
                  </a:lnTo>
                  <a:lnTo>
                    <a:pt x="5094630" y="125730"/>
                  </a:lnTo>
                  <a:lnTo>
                    <a:pt x="5093805" y="123190"/>
                  </a:lnTo>
                  <a:lnTo>
                    <a:pt x="5090719" y="125730"/>
                  </a:lnTo>
                  <a:lnTo>
                    <a:pt x="5090934" y="123190"/>
                  </a:lnTo>
                  <a:lnTo>
                    <a:pt x="5085575" y="124460"/>
                  </a:lnTo>
                  <a:lnTo>
                    <a:pt x="5085169" y="123190"/>
                  </a:lnTo>
                  <a:lnTo>
                    <a:pt x="5084762" y="123190"/>
                  </a:lnTo>
                  <a:lnTo>
                    <a:pt x="5075910" y="124460"/>
                  </a:lnTo>
                  <a:lnTo>
                    <a:pt x="5081257" y="124460"/>
                  </a:lnTo>
                  <a:lnTo>
                    <a:pt x="5080432" y="127000"/>
                  </a:lnTo>
                  <a:lnTo>
                    <a:pt x="5074882" y="129540"/>
                  </a:lnTo>
                  <a:lnTo>
                    <a:pt x="5074272" y="128270"/>
                  </a:lnTo>
                  <a:lnTo>
                    <a:pt x="5073650" y="127000"/>
                  </a:lnTo>
                  <a:lnTo>
                    <a:pt x="5073027" y="125730"/>
                  </a:lnTo>
                  <a:lnTo>
                    <a:pt x="5069129" y="127000"/>
                  </a:lnTo>
                  <a:lnTo>
                    <a:pt x="5071796" y="125730"/>
                  </a:lnTo>
                  <a:lnTo>
                    <a:pt x="5065420" y="127000"/>
                  </a:lnTo>
                  <a:lnTo>
                    <a:pt x="5065217" y="125730"/>
                  </a:lnTo>
                  <a:lnTo>
                    <a:pt x="5063363" y="125095"/>
                  </a:lnTo>
                  <a:lnTo>
                    <a:pt x="5064188" y="125730"/>
                  </a:lnTo>
                  <a:lnTo>
                    <a:pt x="5060683" y="125730"/>
                  </a:lnTo>
                  <a:lnTo>
                    <a:pt x="5059045" y="124460"/>
                  </a:lnTo>
                  <a:lnTo>
                    <a:pt x="5058638" y="127000"/>
                  </a:lnTo>
                  <a:lnTo>
                    <a:pt x="5053901" y="128270"/>
                  </a:lnTo>
                  <a:lnTo>
                    <a:pt x="5049786" y="127000"/>
                  </a:lnTo>
                  <a:lnTo>
                    <a:pt x="5049990" y="125730"/>
                  </a:lnTo>
                  <a:lnTo>
                    <a:pt x="5049164" y="125730"/>
                  </a:lnTo>
                  <a:lnTo>
                    <a:pt x="5048555" y="127000"/>
                  </a:lnTo>
                  <a:lnTo>
                    <a:pt x="5046700" y="125730"/>
                  </a:lnTo>
                  <a:lnTo>
                    <a:pt x="5047932" y="124460"/>
                  </a:lnTo>
                  <a:lnTo>
                    <a:pt x="5044440" y="125730"/>
                  </a:lnTo>
                  <a:lnTo>
                    <a:pt x="5042179" y="125730"/>
                  </a:lnTo>
                  <a:lnTo>
                    <a:pt x="5038674" y="127000"/>
                  </a:lnTo>
                  <a:lnTo>
                    <a:pt x="5038890" y="125730"/>
                  </a:lnTo>
                  <a:lnTo>
                    <a:pt x="5040325" y="124460"/>
                  </a:lnTo>
                  <a:lnTo>
                    <a:pt x="5022634" y="123190"/>
                  </a:lnTo>
                  <a:lnTo>
                    <a:pt x="5022431" y="121920"/>
                  </a:lnTo>
                  <a:lnTo>
                    <a:pt x="5020576" y="124460"/>
                  </a:lnTo>
                  <a:lnTo>
                    <a:pt x="5017973" y="123190"/>
                  </a:lnTo>
                  <a:lnTo>
                    <a:pt x="5012753" y="120650"/>
                  </a:lnTo>
                  <a:lnTo>
                    <a:pt x="5013172" y="123190"/>
                  </a:lnTo>
                  <a:lnTo>
                    <a:pt x="5009883" y="121920"/>
                  </a:lnTo>
                  <a:lnTo>
                    <a:pt x="5000002" y="124460"/>
                  </a:lnTo>
                  <a:lnTo>
                    <a:pt x="5001374" y="121920"/>
                  </a:lnTo>
                  <a:lnTo>
                    <a:pt x="5002060" y="120650"/>
                  </a:lnTo>
                  <a:lnTo>
                    <a:pt x="4994059" y="120650"/>
                  </a:lnTo>
                  <a:lnTo>
                    <a:pt x="4986833" y="121920"/>
                  </a:lnTo>
                  <a:lnTo>
                    <a:pt x="4969764" y="121920"/>
                  </a:lnTo>
                  <a:lnTo>
                    <a:pt x="4967173" y="120650"/>
                  </a:lnTo>
                  <a:lnTo>
                    <a:pt x="4964582" y="119380"/>
                  </a:lnTo>
                  <a:lnTo>
                    <a:pt x="4957318" y="119380"/>
                  </a:lnTo>
                  <a:lnTo>
                    <a:pt x="4941786" y="118110"/>
                  </a:lnTo>
                  <a:lnTo>
                    <a:pt x="4918075" y="119380"/>
                  </a:lnTo>
                  <a:lnTo>
                    <a:pt x="4906721" y="120650"/>
                  </a:lnTo>
                  <a:lnTo>
                    <a:pt x="4894059" y="120650"/>
                  </a:lnTo>
                  <a:lnTo>
                    <a:pt x="4885004" y="119380"/>
                  </a:lnTo>
                  <a:lnTo>
                    <a:pt x="4864493" y="119380"/>
                  </a:lnTo>
                  <a:lnTo>
                    <a:pt x="4854981" y="118110"/>
                  </a:lnTo>
                  <a:lnTo>
                    <a:pt x="4851679" y="120650"/>
                  </a:lnTo>
                  <a:lnTo>
                    <a:pt x="4845126" y="119380"/>
                  </a:lnTo>
                  <a:lnTo>
                    <a:pt x="4829238" y="119380"/>
                  </a:lnTo>
                  <a:lnTo>
                    <a:pt x="4820831" y="118110"/>
                  </a:lnTo>
                  <a:lnTo>
                    <a:pt x="4816513" y="118110"/>
                  </a:lnTo>
                  <a:lnTo>
                    <a:pt x="4817326" y="119380"/>
                  </a:lnTo>
                  <a:lnTo>
                    <a:pt x="4808080" y="119380"/>
                  </a:lnTo>
                  <a:lnTo>
                    <a:pt x="4808486" y="118110"/>
                  </a:lnTo>
                  <a:lnTo>
                    <a:pt x="4809312" y="118110"/>
                  </a:lnTo>
                  <a:lnTo>
                    <a:pt x="4809718" y="115570"/>
                  </a:lnTo>
                  <a:lnTo>
                    <a:pt x="4799850" y="118110"/>
                  </a:lnTo>
                  <a:lnTo>
                    <a:pt x="4796345" y="116840"/>
                  </a:lnTo>
                  <a:lnTo>
                    <a:pt x="4798199" y="119380"/>
                  </a:lnTo>
                  <a:lnTo>
                    <a:pt x="4792662" y="118198"/>
                  </a:lnTo>
                  <a:lnTo>
                    <a:pt x="4776711" y="119380"/>
                  </a:lnTo>
                  <a:lnTo>
                    <a:pt x="4762385" y="119380"/>
                  </a:lnTo>
                  <a:lnTo>
                    <a:pt x="4748314" y="118110"/>
                  </a:lnTo>
                  <a:lnTo>
                    <a:pt x="4731956" y="119380"/>
                  </a:lnTo>
                  <a:lnTo>
                    <a:pt x="4735258" y="116840"/>
                  </a:lnTo>
                  <a:lnTo>
                    <a:pt x="4727232" y="120650"/>
                  </a:lnTo>
                  <a:lnTo>
                    <a:pt x="4727029" y="119380"/>
                  </a:lnTo>
                  <a:lnTo>
                    <a:pt x="4726813" y="118110"/>
                  </a:lnTo>
                  <a:lnTo>
                    <a:pt x="4720641" y="114300"/>
                  </a:lnTo>
                  <a:lnTo>
                    <a:pt x="4715510" y="118110"/>
                  </a:lnTo>
                  <a:lnTo>
                    <a:pt x="4710366" y="119380"/>
                  </a:lnTo>
                  <a:lnTo>
                    <a:pt x="4701108" y="119380"/>
                  </a:lnTo>
                  <a:lnTo>
                    <a:pt x="4706455" y="116840"/>
                  </a:lnTo>
                  <a:lnTo>
                    <a:pt x="4694733" y="121920"/>
                  </a:lnTo>
                  <a:lnTo>
                    <a:pt x="4699660" y="119380"/>
                  </a:lnTo>
                  <a:lnTo>
                    <a:pt x="4681359" y="118110"/>
                  </a:lnTo>
                  <a:lnTo>
                    <a:pt x="4614913" y="118110"/>
                  </a:lnTo>
                  <a:lnTo>
                    <a:pt x="4606683" y="119380"/>
                  </a:lnTo>
                  <a:lnTo>
                    <a:pt x="4596396" y="116840"/>
                  </a:lnTo>
                  <a:lnTo>
                    <a:pt x="4590427" y="120650"/>
                  </a:lnTo>
                  <a:lnTo>
                    <a:pt x="4588370" y="120650"/>
                  </a:lnTo>
                  <a:lnTo>
                    <a:pt x="4582820" y="121920"/>
                  </a:lnTo>
                  <a:lnTo>
                    <a:pt x="4577473" y="119380"/>
                  </a:lnTo>
                  <a:lnTo>
                    <a:pt x="4573765" y="119380"/>
                  </a:lnTo>
                  <a:lnTo>
                    <a:pt x="4568215" y="123190"/>
                  </a:lnTo>
                  <a:lnTo>
                    <a:pt x="4559782" y="121920"/>
                  </a:lnTo>
                  <a:lnTo>
                    <a:pt x="4558335" y="120650"/>
                  </a:lnTo>
                  <a:lnTo>
                    <a:pt x="4552378" y="121920"/>
                  </a:lnTo>
                  <a:lnTo>
                    <a:pt x="4547032" y="123190"/>
                  </a:lnTo>
                  <a:lnTo>
                    <a:pt x="4541469" y="123190"/>
                  </a:lnTo>
                  <a:lnTo>
                    <a:pt x="4536529" y="124460"/>
                  </a:lnTo>
                  <a:lnTo>
                    <a:pt x="4536122" y="123190"/>
                  </a:lnTo>
                  <a:lnTo>
                    <a:pt x="4530572" y="123190"/>
                  </a:lnTo>
                  <a:lnTo>
                    <a:pt x="4527893" y="124460"/>
                  </a:lnTo>
                  <a:lnTo>
                    <a:pt x="4523778" y="124460"/>
                  </a:lnTo>
                  <a:lnTo>
                    <a:pt x="4522546" y="125730"/>
                  </a:lnTo>
                  <a:lnTo>
                    <a:pt x="4519663" y="125730"/>
                  </a:lnTo>
                  <a:lnTo>
                    <a:pt x="4514316" y="128270"/>
                  </a:lnTo>
                  <a:lnTo>
                    <a:pt x="4508970" y="129540"/>
                  </a:lnTo>
                  <a:lnTo>
                    <a:pt x="4503013" y="130771"/>
                  </a:lnTo>
                  <a:lnTo>
                    <a:pt x="4503204" y="129540"/>
                  </a:lnTo>
                  <a:lnTo>
                    <a:pt x="4501972" y="130810"/>
                  </a:lnTo>
                  <a:lnTo>
                    <a:pt x="4499915" y="132080"/>
                  </a:lnTo>
                  <a:lnTo>
                    <a:pt x="4498060" y="134620"/>
                  </a:lnTo>
                  <a:lnTo>
                    <a:pt x="4495597" y="135890"/>
                  </a:lnTo>
                  <a:lnTo>
                    <a:pt x="4491888" y="139700"/>
                  </a:lnTo>
                  <a:lnTo>
                    <a:pt x="4490859" y="140970"/>
                  </a:lnTo>
                  <a:lnTo>
                    <a:pt x="4489628" y="142240"/>
                  </a:lnTo>
                  <a:lnTo>
                    <a:pt x="4487570" y="143510"/>
                  </a:lnTo>
                  <a:lnTo>
                    <a:pt x="4486757" y="144780"/>
                  </a:lnTo>
                  <a:lnTo>
                    <a:pt x="4485310" y="147320"/>
                  </a:lnTo>
                  <a:lnTo>
                    <a:pt x="4484281" y="148590"/>
                  </a:lnTo>
                  <a:lnTo>
                    <a:pt x="4489628" y="152400"/>
                  </a:lnTo>
                  <a:lnTo>
                    <a:pt x="4494568" y="154940"/>
                  </a:lnTo>
                  <a:lnTo>
                    <a:pt x="4502175" y="154940"/>
                  </a:lnTo>
                  <a:lnTo>
                    <a:pt x="4504652" y="156210"/>
                  </a:lnTo>
                  <a:lnTo>
                    <a:pt x="4513288" y="156210"/>
                  </a:lnTo>
                  <a:lnTo>
                    <a:pt x="4514520" y="157480"/>
                  </a:lnTo>
                  <a:lnTo>
                    <a:pt x="4515142" y="156210"/>
                  </a:lnTo>
                  <a:lnTo>
                    <a:pt x="4516577" y="156210"/>
                  </a:lnTo>
                  <a:lnTo>
                    <a:pt x="4519663" y="154940"/>
                  </a:lnTo>
                  <a:lnTo>
                    <a:pt x="4526458" y="153670"/>
                  </a:lnTo>
                  <a:lnTo>
                    <a:pt x="4538586" y="151130"/>
                  </a:lnTo>
                  <a:lnTo>
                    <a:pt x="4541672" y="149860"/>
                  </a:lnTo>
                  <a:lnTo>
                    <a:pt x="4547844" y="149860"/>
                  </a:lnTo>
                  <a:lnTo>
                    <a:pt x="4550930" y="148590"/>
                  </a:lnTo>
                  <a:lnTo>
                    <a:pt x="4561014" y="148590"/>
                  </a:lnTo>
                  <a:lnTo>
                    <a:pt x="4564304" y="147320"/>
                  </a:lnTo>
                  <a:lnTo>
                    <a:pt x="4566983" y="147320"/>
                  </a:lnTo>
                  <a:lnTo>
                    <a:pt x="4574794" y="148590"/>
                  </a:lnTo>
                  <a:lnTo>
                    <a:pt x="4607090" y="151130"/>
                  </a:lnTo>
                  <a:lnTo>
                    <a:pt x="4660163" y="149860"/>
                  </a:lnTo>
                  <a:lnTo>
                    <a:pt x="4713236" y="149860"/>
                  </a:lnTo>
                  <a:lnTo>
                    <a:pt x="4720856" y="147320"/>
                  </a:lnTo>
                  <a:lnTo>
                    <a:pt x="4737392" y="149860"/>
                  </a:lnTo>
                  <a:lnTo>
                    <a:pt x="4773333" y="149860"/>
                  </a:lnTo>
                  <a:lnTo>
                    <a:pt x="4790795" y="151130"/>
                  </a:lnTo>
                  <a:lnTo>
                    <a:pt x="4791202" y="148590"/>
                  </a:lnTo>
                  <a:lnTo>
                    <a:pt x="4797577" y="148590"/>
                  </a:lnTo>
                  <a:lnTo>
                    <a:pt x="4797171" y="149860"/>
                  </a:lnTo>
                  <a:lnTo>
                    <a:pt x="4798606" y="151130"/>
                  </a:lnTo>
                  <a:lnTo>
                    <a:pt x="4887036" y="151130"/>
                  </a:lnTo>
                  <a:lnTo>
                    <a:pt x="4970996" y="153670"/>
                  </a:lnTo>
                  <a:lnTo>
                    <a:pt x="4976139" y="156210"/>
                  </a:lnTo>
                  <a:lnTo>
                    <a:pt x="4991570" y="154940"/>
                  </a:lnTo>
                  <a:lnTo>
                    <a:pt x="4995481" y="157480"/>
                  </a:lnTo>
                  <a:lnTo>
                    <a:pt x="5008562" y="156210"/>
                  </a:lnTo>
                  <a:lnTo>
                    <a:pt x="5055959" y="156210"/>
                  </a:lnTo>
                  <a:lnTo>
                    <a:pt x="5055959" y="157441"/>
                  </a:lnTo>
                  <a:lnTo>
                    <a:pt x="5063502" y="156210"/>
                  </a:lnTo>
                  <a:lnTo>
                    <a:pt x="5081613" y="158750"/>
                  </a:lnTo>
                  <a:lnTo>
                    <a:pt x="5090515" y="158750"/>
                  </a:lnTo>
                  <a:lnTo>
                    <a:pt x="5089906" y="160020"/>
                  </a:lnTo>
                  <a:lnTo>
                    <a:pt x="5232717" y="163830"/>
                  </a:lnTo>
                  <a:lnTo>
                    <a:pt x="5280596" y="167640"/>
                  </a:lnTo>
                  <a:lnTo>
                    <a:pt x="5316207" y="171450"/>
                  </a:lnTo>
                  <a:lnTo>
                    <a:pt x="5341493" y="171450"/>
                  </a:lnTo>
                  <a:lnTo>
                    <a:pt x="5358562" y="172720"/>
                  </a:lnTo>
                  <a:lnTo>
                    <a:pt x="5373573" y="173990"/>
                  </a:lnTo>
                  <a:lnTo>
                    <a:pt x="5376875" y="173990"/>
                  </a:lnTo>
                  <a:lnTo>
                    <a:pt x="5382831" y="175260"/>
                  </a:lnTo>
                  <a:lnTo>
                    <a:pt x="5387327" y="175260"/>
                  </a:lnTo>
                  <a:lnTo>
                    <a:pt x="5395201" y="176530"/>
                  </a:lnTo>
                  <a:lnTo>
                    <a:pt x="5405894" y="177800"/>
                  </a:lnTo>
                  <a:lnTo>
                    <a:pt x="5418836" y="177800"/>
                  </a:lnTo>
                  <a:lnTo>
                    <a:pt x="5439194" y="179501"/>
                  </a:lnTo>
                  <a:lnTo>
                    <a:pt x="5437352" y="181254"/>
                  </a:lnTo>
                  <a:lnTo>
                    <a:pt x="5433644" y="181254"/>
                  </a:lnTo>
                  <a:lnTo>
                    <a:pt x="5434469" y="182524"/>
                  </a:lnTo>
                  <a:lnTo>
                    <a:pt x="5434266" y="182524"/>
                  </a:lnTo>
                  <a:lnTo>
                    <a:pt x="5433847" y="183794"/>
                  </a:lnTo>
                  <a:lnTo>
                    <a:pt x="5433034" y="182524"/>
                  </a:lnTo>
                  <a:lnTo>
                    <a:pt x="5431180" y="183794"/>
                  </a:lnTo>
                  <a:lnTo>
                    <a:pt x="5428920" y="185064"/>
                  </a:lnTo>
                  <a:lnTo>
                    <a:pt x="5426443" y="183794"/>
                  </a:lnTo>
                  <a:lnTo>
                    <a:pt x="5427472" y="185064"/>
                  </a:lnTo>
                  <a:lnTo>
                    <a:pt x="5427065" y="185064"/>
                  </a:lnTo>
                  <a:lnTo>
                    <a:pt x="5424805" y="183794"/>
                  </a:lnTo>
                  <a:lnTo>
                    <a:pt x="5426240" y="186334"/>
                  </a:lnTo>
                  <a:lnTo>
                    <a:pt x="5426037" y="187604"/>
                  </a:lnTo>
                  <a:lnTo>
                    <a:pt x="5425414" y="187604"/>
                  </a:lnTo>
                  <a:lnTo>
                    <a:pt x="5425833" y="188874"/>
                  </a:lnTo>
                  <a:lnTo>
                    <a:pt x="5424589" y="187604"/>
                  </a:lnTo>
                  <a:lnTo>
                    <a:pt x="5424386" y="187604"/>
                  </a:lnTo>
                  <a:lnTo>
                    <a:pt x="5424589" y="188874"/>
                  </a:lnTo>
                  <a:lnTo>
                    <a:pt x="5422951" y="188874"/>
                  </a:lnTo>
                  <a:lnTo>
                    <a:pt x="5425618" y="190144"/>
                  </a:lnTo>
                  <a:lnTo>
                    <a:pt x="5423776" y="190144"/>
                  </a:lnTo>
                  <a:lnTo>
                    <a:pt x="5422531" y="188874"/>
                  </a:lnTo>
                  <a:lnTo>
                    <a:pt x="5424805" y="192684"/>
                  </a:lnTo>
                  <a:lnTo>
                    <a:pt x="5423979" y="192684"/>
                  </a:lnTo>
                  <a:lnTo>
                    <a:pt x="5421719" y="190144"/>
                  </a:lnTo>
                  <a:lnTo>
                    <a:pt x="5419661" y="190144"/>
                  </a:lnTo>
                  <a:lnTo>
                    <a:pt x="5421096" y="192684"/>
                  </a:lnTo>
                  <a:lnTo>
                    <a:pt x="5419661" y="193954"/>
                  </a:lnTo>
                  <a:lnTo>
                    <a:pt x="5418213" y="193954"/>
                  </a:lnTo>
                  <a:lnTo>
                    <a:pt x="5416372" y="192684"/>
                  </a:lnTo>
                  <a:lnTo>
                    <a:pt x="5416283" y="192430"/>
                  </a:lnTo>
                  <a:lnTo>
                    <a:pt x="5416156" y="193954"/>
                  </a:lnTo>
                  <a:lnTo>
                    <a:pt x="5415343" y="192684"/>
                  </a:lnTo>
                  <a:lnTo>
                    <a:pt x="5414924" y="191414"/>
                  </a:lnTo>
                  <a:lnTo>
                    <a:pt x="5413286" y="191414"/>
                  </a:lnTo>
                  <a:lnTo>
                    <a:pt x="5414924" y="192684"/>
                  </a:lnTo>
                  <a:lnTo>
                    <a:pt x="5414315" y="193954"/>
                  </a:lnTo>
                  <a:lnTo>
                    <a:pt x="5415343" y="195224"/>
                  </a:lnTo>
                  <a:lnTo>
                    <a:pt x="5417185" y="197764"/>
                  </a:lnTo>
                  <a:lnTo>
                    <a:pt x="5417604" y="197764"/>
                  </a:lnTo>
                  <a:lnTo>
                    <a:pt x="5417604" y="199034"/>
                  </a:lnTo>
                  <a:lnTo>
                    <a:pt x="5417185" y="200304"/>
                  </a:lnTo>
                  <a:lnTo>
                    <a:pt x="5415953" y="200304"/>
                  </a:lnTo>
                  <a:lnTo>
                    <a:pt x="5415343" y="199034"/>
                  </a:lnTo>
                  <a:lnTo>
                    <a:pt x="5414924" y="200304"/>
                  </a:lnTo>
                  <a:lnTo>
                    <a:pt x="5414099" y="199034"/>
                  </a:lnTo>
                  <a:lnTo>
                    <a:pt x="5413286" y="200304"/>
                  </a:lnTo>
                  <a:lnTo>
                    <a:pt x="5413692" y="201574"/>
                  </a:lnTo>
                  <a:lnTo>
                    <a:pt x="5413489" y="201574"/>
                  </a:lnTo>
                  <a:lnTo>
                    <a:pt x="5412867" y="202844"/>
                  </a:lnTo>
                  <a:lnTo>
                    <a:pt x="5412041" y="201574"/>
                  </a:lnTo>
                  <a:lnTo>
                    <a:pt x="5408752" y="201574"/>
                  </a:lnTo>
                  <a:lnTo>
                    <a:pt x="5409577" y="204114"/>
                  </a:lnTo>
                  <a:lnTo>
                    <a:pt x="5408142" y="205384"/>
                  </a:lnTo>
                  <a:lnTo>
                    <a:pt x="5407317" y="204114"/>
                  </a:lnTo>
                  <a:lnTo>
                    <a:pt x="5405869" y="204114"/>
                  </a:lnTo>
                  <a:lnTo>
                    <a:pt x="5408549" y="206654"/>
                  </a:lnTo>
                  <a:lnTo>
                    <a:pt x="5407520" y="206654"/>
                  </a:lnTo>
                  <a:lnTo>
                    <a:pt x="5406288" y="205384"/>
                  </a:lnTo>
                  <a:lnTo>
                    <a:pt x="5407317" y="207924"/>
                  </a:lnTo>
                  <a:lnTo>
                    <a:pt x="5405259" y="205384"/>
                  </a:lnTo>
                  <a:lnTo>
                    <a:pt x="5404231" y="205384"/>
                  </a:lnTo>
                  <a:lnTo>
                    <a:pt x="5405869" y="206654"/>
                  </a:lnTo>
                  <a:lnTo>
                    <a:pt x="5403608" y="206654"/>
                  </a:lnTo>
                  <a:lnTo>
                    <a:pt x="5402377" y="205384"/>
                  </a:lnTo>
                  <a:lnTo>
                    <a:pt x="5401754" y="204114"/>
                  </a:lnTo>
                  <a:lnTo>
                    <a:pt x="5402377" y="206654"/>
                  </a:lnTo>
                  <a:lnTo>
                    <a:pt x="5400941" y="204114"/>
                  </a:lnTo>
                  <a:lnTo>
                    <a:pt x="5402173" y="206654"/>
                  </a:lnTo>
                  <a:lnTo>
                    <a:pt x="5400319" y="204114"/>
                  </a:lnTo>
                  <a:lnTo>
                    <a:pt x="5400319" y="206654"/>
                  </a:lnTo>
                  <a:lnTo>
                    <a:pt x="5399710" y="205384"/>
                  </a:lnTo>
                  <a:lnTo>
                    <a:pt x="5399087" y="205384"/>
                  </a:lnTo>
                  <a:lnTo>
                    <a:pt x="5399913" y="207924"/>
                  </a:lnTo>
                  <a:lnTo>
                    <a:pt x="5399710" y="206654"/>
                  </a:lnTo>
                  <a:lnTo>
                    <a:pt x="5401551" y="209194"/>
                  </a:lnTo>
                  <a:lnTo>
                    <a:pt x="5402377" y="211734"/>
                  </a:lnTo>
                  <a:lnTo>
                    <a:pt x="5400319" y="209194"/>
                  </a:lnTo>
                  <a:lnTo>
                    <a:pt x="5400319" y="210464"/>
                  </a:lnTo>
                  <a:lnTo>
                    <a:pt x="5400116" y="209194"/>
                  </a:lnTo>
                  <a:lnTo>
                    <a:pt x="5399710" y="210464"/>
                  </a:lnTo>
                  <a:lnTo>
                    <a:pt x="5399087" y="210464"/>
                  </a:lnTo>
                  <a:lnTo>
                    <a:pt x="5399087" y="211734"/>
                  </a:lnTo>
                  <a:lnTo>
                    <a:pt x="5399290" y="213004"/>
                  </a:lnTo>
                  <a:lnTo>
                    <a:pt x="5397436" y="213004"/>
                  </a:lnTo>
                  <a:lnTo>
                    <a:pt x="5396204" y="211734"/>
                  </a:lnTo>
                  <a:lnTo>
                    <a:pt x="5397233" y="213004"/>
                  </a:lnTo>
                  <a:lnTo>
                    <a:pt x="5396623" y="213004"/>
                  </a:lnTo>
                  <a:lnTo>
                    <a:pt x="5397233" y="215544"/>
                  </a:lnTo>
                  <a:lnTo>
                    <a:pt x="5396204" y="214274"/>
                  </a:lnTo>
                  <a:lnTo>
                    <a:pt x="5396001" y="213004"/>
                  </a:lnTo>
                  <a:lnTo>
                    <a:pt x="5393461" y="215417"/>
                  </a:lnTo>
                  <a:lnTo>
                    <a:pt x="5393537" y="215544"/>
                  </a:lnTo>
                  <a:lnTo>
                    <a:pt x="5393385" y="215480"/>
                  </a:lnTo>
                  <a:lnTo>
                    <a:pt x="5393207" y="215417"/>
                  </a:lnTo>
                  <a:lnTo>
                    <a:pt x="5390235" y="214274"/>
                  </a:lnTo>
                  <a:lnTo>
                    <a:pt x="5392293" y="216814"/>
                  </a:lnTo>
                  <a:lnTo>
                    <a:pt x="5390654" y="215544"/>
                  </a:lnTo>
                  <a:lnTo>
                    <a:pt x="5391264" y="219354"/>
                  </a:lnTo>
                  <a:lnTo>
                    <a:pt x="5389207" y="216814"/>
                  </a:lnTo>
                  <a:lnTo>
                    <a:pt x="5387568" y="218084"/>
                  </a:lnTo>
                  <a:lnTo>
                    <a:pt x="5388800" y="220624"/>
                  </a:lnTo>
                  <a:lnTo>
                    <a:pt x="5385917" y="221894"/>
                  </a:lnTo>
                  <a:lnTo>
                    <a:pt x="5383250" y="219354"/>
                  </a:lnTo>
                  <a:lnTo>
                    <a:pt x="5382006" y="221894"/>
                  </a:lnTo>
                  <a:lnTo>
                    <a:pt x="5380774" y="223164"/>
                  </a:lnTo>
                  <a:lnTo>
                    <a:pt x="5379339" y="225704"/>
                  </a:lnTo>
                  <a:lnTo>
                    <a:pt x="5378513" y="228244"/>
                  </a:lnTo>
                  <a:lnTo>
                    <a:pt x="5376875" y="232054"/>
                  </a:lnTo>
                  <a:lnTo>
                    <a:pt x="5372544" y="230784"/>
                  </a:lnTo>
                  <a:lnTo>
                    <a:pt x="5374398" y="235864"/>
                  </a:lnTo>
                  <a:lnTo>
                    <a:pt x="5371312" y="235864"/>
                  </a:lnTo>
                  <a:lnTo>
                    <a:pt x="5372138" y="237134"/>
                  </a:lnTo>
                  <a:lnTo>
                    <a:pt x="5369255" y="237134"/>
                  </a:lnTo>
                  <a:lnTo>
                    <a:pt x="5370080" y="239674"/>
                  </a:lnTo>
                  <a:lnTo>
                    <a:pt x="5366994" y="239674"/>
                  </a:lnTo>
                  <a:lnTo>
                    <a:pt x="5367198" y="240944"/>
                  </a:lnTo>
                  <a:lnTo>
                    <a:pt x="5367617" y="240944"/>
                  </a:lnTo>
                  <a:lnTo>
                    <a:pt x="5368429" y="242214"/>
                  </a:lnTo>
                  <a:lnTo>
                    <a:pt x="5367617" y="242214"/>
                  </a:lnTo>
                  <a:lnTo>
                    <a:pt x="5367401" y="243484"/>
                  </a:lnTo>
                  <a:lnTo>
                    <a:pt x="5364531" y="240944"/>
                  </a:lnTo>
                  <a:lnTo>
                    <a:pt x="5365559" y="243484"/>
                  </a:lnTo>
                  <a:lnTo>
                    <a:pt x="5363705" y="243484"/>
                  </a:lnTo>
                  <a:lnTo>
                    <a:pt x="5365559" y="244754"/>
                  </a:lnTo>
                  <a:lnTo>
                    <a:pt x="5364315" y="244754"/>
                  </a:lnTo>
                  <a:lnTo>
                    <a:pt x="5364734" y="251104"/>
                  </a:lnTo>
                  <a:lnTo>
                    <a:pt x="5358155" y="248564"/>
                  </a:lnTo>
                  <a:lnTo>
                    <a:pt x="5358562" y="254914"/>
                  </a:lnTo>
                  <a:lnTo>
                    <a:pt x="5357126" y="252374"/>
                  </a:lnTo>
                  <a:lnTo>
                    <a:pt x="5358968" y="256184"/>
                  </a:lnTo>
                  <a:lnTo>
                    <a:pt x="5356911" y="253644"/>
                  </a:lnTo>
                  <a:lnTo>
                    <a:pt x="5353824" y="252374"/>
                  </a:lnTo>
                  <a:lnTo>
                    <a:pt x="5356098" y="256184"/>
                  </a:lnTo>
                  <a:lnTo>
                    <a:pt x="5356098" y="257454"/>
                  </a:lnTo>
                  <a:lnTo>
                    <a:pt x="5356504" y="257454"/>
                  </a:lnTo>
                  <a:lnTo>
                    <a:pt x="5355272" y="258724"/>
                  </a:lnTo>
                  <a:lnTo>
                    <a:pt x="5354269" y="257365"/>
                  </a:lnTo>
                  <a:lnTo>
                    <a:pt x="5354853" y="257556"/>
                  </a:lnTo>
                  <a:lnTo>
                    <a:pt x="5355069" y="257352"/>
                  </a:lnTo>
                  <a:lnTo>
                    <a:pt x="5355069" y="256933"/>
                  </a:lnTo>
                  <a:lnTo>
                    <a:pt x="5354650" y="256527"/>
                  </a:lnTo>
                  <a:lnTo>
                    <a:pt x="5354244" y="256933"/>
                  </a:lnTo>
                  <a:lnTo>
                    <a:pt x="5354244" y="257327"/>
                  </a:lnTo>
                  <a:lnTo>
                    <a:pt x="5353418" y="256184"/>
                  </a:lnTo>
                  <a:lnTo>
                    <a:pt x="5354040" y="257213"/>
                  </a:lnTo>
                  <a:lnTo>
                    <a:pt x="5354040" y="257352"/>
                  </a:lnTo>
                  <a:lnTo>
                    <a:pt x="5354955" y="258724"/>
                  </a:lnTo>
                  <a:lnTo>
                    <a:pt x="5350535" y="259994"/>
                  </a:lnTo>
                  <a:lnTo>
                    <a:pt x="5348897" y="266344"/>
                  </a:lnTo>
                  <a:lnTo>
                    <a:pt x="5344985" y="268884"/>
                  </a:lnTo>
                  <a:lnTo>
                    <a:pt x="5345811" y="270154"/>
                  </a:lnTo>
                  <a:lnTo>
                    <a:pt x="5344985" y="270154"/>
                  </a:lnTo>
                  <a:lnTo>
                    <a:pt x="5344782" y="272694"/>
                  </a:lnTo>
                  <a:lnTo>
                    <a:pt x="5341493" y="271424"/>
                  </a:lnTo>
                  <a:lnTo>
                    <a:pt x="5343537" y="275234"/>
                  </a:lnTo>
                  <a:lnTo>
                    <a:pt x="5343334" y="275234"/>
                  </a:lnTo>
                  <a:lnTo>
                    <a:pt x="5343753" y="276504"/>
                  </a:lnTo>
                  <a:lnTo>
                    <a:pt x="5341074" y="276504"/>
                  </a:lnTo>
                  <a:lnTo>
                    <a:pt x="5342725" y="279044"/>
                  </a:lnTo>
                  <a:lnTo>
                    <a:pt x="5340870" y="280314"/>
                  </a:lnTo>
                  <a:lnTo>
                    <a:pt x="5338407" y="279044"/>
                  </a:lnTo>
                  <a:lnTo>
                    <a:pt x="5340464" y="285394"/>
                  </a:lnTo>
                  <a:lnTo>
                    <a:pt x="5337988" y="282854"/>
                  </a:lnTo>
                  <a:lnTo>
                    <a:pt x="5335321" y="282854"/>
                  </a:lnTo>
                  <a:lnTo>
                    <a:pt x="5337162" y="286664"/>
                  </a:lnTo>
                  <a:lnTo>
                    <a:pt x="5334686" y="287756"/>
                  </a:lnTo>
                  <a:lnTo>
                    <a:pt x="5339016" y="295554"/>
                  </a:lnTo>
                  <a:lnTo>
                    <a:pt x="5348071" y="301904"/>
                  </a:lnTo>
                  <a:lnTo>
                    <a:pt x="5356911" y="304444"/>
                  </a:lnTo>
                  <a:lnTo>
                    <a:pt x="5358968" y="299364"/>
                  </a:lnTo>
                  <a:lnTo>
                    <a:pt x="5359997" y="298094"/>
                  </a:lnTo>
                  <a:lnTo>
                    <a:pt x="5361241" y="295554"/>
                  </a:lnTo>
                  <a:lnTo>
                    <a:pt x="5368429" y="291744"/>
                  </a:lnTo>
                  <a:lnTo>
                    <a:pt x="5369052" y="290474"/>
                  </a:lnTo>
                  <a:lnTo>
                    <a:pt x="5371109" y="287934"/>
                  </a:lnTo>
                  <a:lnTo>
                    <a:pt x="5372544" y="286664"/>
                  </a:lnTo>
                  <a:lnTo>
                    <a:pt x="5373167" y="285394"/>
                  </a:lnTo>
                  <a:lnTo>
                    <a:pt x="5373789" y="284124"/>
                  </a:lnTo>
                  <a:lnTo>
                    <a:pt x="5375224" y="282854"/>
                  </a:lnTo>
                  <a:lnTo>
                    <a:pt x="5376456" y="281584"/>
                  </a:lnTo>
                  <a:lnTo>
                    <a:pt x="5376977" y="280314"/>
                  </a:lnTo>
                  <a:lnTo>
                    <a:pt x="5377485" y="279044"/>
                  </a:lnTo>
                  <a:lnTo>
                    <a:pt x="5378513" y="277774"/>
                  </a:lnTo>
                  <a:lnTo>
                    <a:pt x="5379339" y="277774"/>
                  </a:lnTo>
                  <a:lnTo>
                    <a:pt x="5378513" y="275234"/>
                  </a:lnTo>
                  <a:lnTo>
                    <a:pt x="5384063" y="275234"/>
                  </a:lnTo>
                  <a:lnTo>
                    <a:pt x="5383860" y="272694"/>
                  </a:lnTo>
                  <a:lnTo>
                    <a:pt x="5383454" y="267614"/>
                  </a:lnTo>
                  <a:lnTo>
                    <a:pt x="5388394" y="267614"/>
                  </a:lnTo>
                  <a:lnTo>
                    <a:pt x="5386946" y="266344"/>
                  </a:lnTo>
                  <a:lnTo>
                    <a:pt x="5387568" y="265074"/>
                  </a:lnTo>
                  <a:lnTo>
                    <a:pt x="5388394" y="266344"/>
                  </a:lnTo>
                  <a:lnTo>
                    <a:pt x="5389003" y="266344"/>
                  </a:lnTo>
                  <a:lnTo>
                    <a:pt x="5389956" y="265074"/>
                  </a:lnTo>
                  <a:lnTo>
                    <a:pt x="5392826" y="261264"/>
                  </a:lnTo>
                  <a:lnTo>
                    <a:pt x="5393779" y="259994"/>
                  </a:lnTo>
                  <a:lnTo>
                    <a:pt x="5397322" y="256184"/>
                  </a:lnTo>
                  <a:lnTo>
                    <a:pt x="5398490" y="254914"/>
                  </a:lnTo>
                  <a:lnTo>
                    <a:pt x="5401538" y="251104"/>
                  </a:lnTo>
                  <a:lnTo>
                    <a:pt x="5403558" y="248564"/>
                  </a:lnTo>
                  <a:lnTo>
                    <a:pt x="5409374" y="244754"/>
                  </a:lnTo>
                  <a:lnTo>
                    <a:pt x="5410809" y="246024"/>
                  </a:lnTo>
                  <a:lnTo>
                    <a:pt x="5412257" y="243484"/>
                  </a:lnTo>
                  <a:lnTo>
                    <a:pt x="5413692" y="243484"/>
                  </a:lnTo>
                  <a:lnTo>
                    <a:pt x="5414099" y="239674"/>
                  </a:lnTo>
                  <a:lnTo>
                    <a:pt x="5416372" y="237134"/>
                  </a:lnTo>
                  <a:lnTo>
                    <a:pt x="5418836" y="235864"/>
                  </a:lnTo>
                  <a:lnTo>
                    <a:pt x="5419661" y="234594"/>
                  </a:lnTo>
                  <a:lnTo>
                    <a:pt x="5420068" y="234594"/>
                  </a:lnTo>
                  <a:lnTo>
                    <a:pt x="5420068" y="232054"/>
                  </a:lnTo>
                  <a:lnTo>
                    <a:pt x="5425008" y="232054"/>
                  </a:lnTo>
                  <a:lnTo>
                    <a:pt x="5431028" y="226974"/>
                  </a:lnTo>
                  <a:lnTo>
                    <a:pt x="5435524" y="221894"/>
                  </a:lnTo>
                  <a:lnTo>
                    <a:pt x="5436654" y="220624"/>
                  </a:lnTo>
                  <a:lnTo>
                    <a:pt x="5438152" y="219354"/>
                  </a:lnTo>
                  <a:lnTo>
                    <a:pt x="5441137" y="216814"/>
                  </a:lnTo>
                  <a:lnTo>
                    <a:pt x="5442623" y="215544"/>
                  </a:lnTo>
                  <a:lnTo>
                    <a:pt x="5447919" y="211734"/>
                  </a:lnTo>
                  <a:lnTo>
                    <a:pt x="5449697" y="210464"/>
                  </a:lnTo>
                  <a:lnTo>
                    <a:pt x="5452783" y="210464"/>
                  </a:lnTo>
                  <a:lnTo>
                    <a:pt x="5454840" y="209194"/>
                  </a:lnTo>
                  <a:lnTo>
                    <a:pt x="5455755" y="207924"/>
                  </a:lnTo>
                  <a:lnTo>
                    <a:pt x="5456682" y="206654"/>
                  </a:lnTo>
                  <a:lnTo>
                    <a:pt x="5458053" y="205384"/>
                  </a:lnTo>
                  <a:lnTo>
                    <a:pt x="5460797" y="202844"/>
                  </a:lnTo>
                  <a:lnTo>
                    <a:pt x="5464086" y="201574"/>
                  </a:lnTo>
                  <a:lnTo>
                    <a:pt x="5464708" y="201574"/>
                  </a:lnTo>
                  <a:lnTo>
                    <a:pt x="5466181" y="200304"/>
                  </a:lnTo>
                  <a:lnTo>
                    <a:pt x="5473560" y="193954"/>
                  </a:lnTo>
                  <a:lnTo>
                    <a:pt x="5473763" y="192684"/>
                  </a:lnTo>
                  <a:lnTo>
                    <a:pt x="5473966" y="191414"/>
                  </a:lnTo>
                  <a:lnTo>
                    <a:pt x="5471503" y="190144"/>
                  </a:lnTo>
                  <a:lnTo>
                    <a:pt x="5474589" y="187604"/>
                  </a:lnTo>
                  <a:lnTo>
                    <a:pt x="5477662" y="187604"/>
                  </a:lnTo>
                  <a:lnTo>
                    <a:pt x="5479034" y="185064"/>
                  </a:lnTo>
                  <a:lnTo>
                    <a:pt x="5479720" y="183794"/>
                  </a:lnTo>
                  <a:lnTo>
                    <a:pt x="5479935" y="185064"/>
                  </a:lnTo>
                  <a:lnTo>
                    <a:pt x="5480748" y="185064"/>
                  </a:lnTo>
                  <a:lnTo>
                    <a:pt x="5479313" y="182524"/>
                  </a:lnTo>
                  <a:lnTo>
                    <a:pt x="5478792" y="181610"/>
                  </a:lnTo>
                  <a:lnTo>
                    <a:pt x="5480139" y="181610"/>
                  </a:lnTo>
                  <a:lnTo>
                    <a:pt x="5478653" y="180213"/>
                  </a:lnTo>
                  <a:lnTo>
                    <a:pt x="5485930" y="182295"/>
                  </a:lnTo>
                  <a:lnTo>
                    <a:pt x="5486108" y="181254"/>
                  </a:lnTo>
                  <a:lnTo>
                    <a:pt x="5485892" y="179984"/>
                  </a:lnTo>
                  <a:lnTo>
                    <a:pt x="5487340" y="179984"/>
                  </a:lnTo>
                  <a:lnTo>
                    <a:pt x="5488775" y="178714"/>
                  </a:lnTo>
                  <a:lnTo>
                    <a:pt x="5490222" y="179984"/>
                  </a:lnTo>
                  <a:lnTo>
                    <a:pt x="5490222" y="178714"/>
                  </a:lnTo>
                  <a:lnTo>
                    <a:pt x="5488165" y="176174"/>
                  </a:lnTo>
                  <a:lnTo>
                    <a:pt x="5490629" y="176174"/>
                  </a:lnTo>
                  <a:lnTo>
                    <a:pt x="5488775" y="174904"/>
                  </a:lnTo>
                  <a:lnTo>
                    <a:pt x="5490007" y="174904"/>
                  </a:lnTo>
                  <a:lnTo>
                    <a:pt x="5490629" y="174904"/>
                  </a:lnTo>
                  <a:lnTo>
                    <a:pt x="5490832" y="174904"/>
                  </a:lnTo>
                  <a:lnTo>
                    <a:pt x="5491454" y="173634"/>
                  </a:lnTo>
                  <a:lnTo>
                    <a:pt x="5492889" y="172364"/>
                  </a:lnTo>
                  <a:close/>
                </a:path>
              </a:pathLst>
            </a:custGeom>
            <a:solidFill>
              <a:srgbClr val="8745C3"/>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1" name="Google Shape;321;p12"/>
            <p:cNvSpPr/>
            <p:nvPr/>
          </p:nvSpPr>
          <p:spPr>
            <a:xfrm>
              <a:off x="14357185" y="5400382"/>
              <a:ext cx="8255" cy="10160"/>
            </a:xfrm>
            <a:custGeom>
              <a:avLst/>
              <a:gdLst/>
              <a:ahLst/>
              <a:cxnLst/>
              <a:rect l="l" t="t" r="r" b="b"/>
              <a:pathLst>
                <a:path w="8255" h="10160" extrusionOk="0">
                  <a:moveTo>
                    <a:pt x="203" y="622"/>
                  </a:moveTo>
                  <a:lnTo>
                    <a:pt x="0" y="0"/>
                  </a:lnTo>
                  <a:lnTo>
                    <a:pt x="0" y="406"/>
                  </a:lnTo>
                  <a:lnTo>
                    <a:pt x="203" y="622"/>
                  </a:lnTo>
                  <a:close/>
                </a:path>
                <a:path w="8255" h="10160" extrusionOk="0">
                  <a:moveTo>
                    <a:pt x="8229" y="9461"/>
                  </a:moveTo>
                  <a:lnTo>
                    <a:pt x="7810" y="9258"/>
                  </a:lnTo>
                  <a:lnTo>
                    <a:pt x="7200" y="8851"/>
                  </a:lnTo>
                  <a:lnTo>
                    <a:pt x="6781" y="9258"/>
                  </a:lnTo>
                  <a:lnTo>
                    <a:pt x="6997" y="9258"/>
                  </a:lnTo>
                  <a:lnTo>
                    <a:pt x="7607" y="9461"/>
                  </a:lnTo>
                  <a:lnTo>
                    <a:pt x="7810" y="9664"/>
                  </a:lnTo>
                  <a:lnTo>
                    <a:pt x="8229" y="9461"/>
                  </a:lnTo>
                  <a:close/>
                </a:path>
              </a:pathLst>
            </a:custGeom>
            <a:solidFill>
              <a:srgbClr val="8745C3"/>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2" name="Google Shape;322;p12"/>
            <p:cNvSpPr/>
            <p:nvPr/>
          </p:nvSpPr>
          <p:spPr>
            <a:xfrm>
              <a:off x="16018130" y="6214274"/>
              <a:ext cx="171450" cy="561975"/>
            </a:xfrm>
            <a:custGeom>
              <a:avLst/>
              <a:gdLst/>
              <a:ahLst/>
              <a:cxnLst/>
              <a:rect l="l" t="t" r="r" b="b"/>
              <a:pathLst>
                <a:path w="171450" h="561975" extrusionOk="0">
                  <a:moveTo>
                    <a:pt x="10528" y="472478"/>
                  </a:moveTo>
                  <a:close/>
                </a:path>
                <a:path w="171450" h="561975" extrusionOk="0">
                  <a:moveTo>
                    <a:pt x="11811" y="475564"/>
                  </a:moveTo>
                  <a:close/>
                </a:path>
                <a:path w="171450" h="561975" extrusionOk="0">
                  <a:moveTo>
                    <a:pt x="13068" y="474421"/>
                  </a:moveTo>
                  <a:lnTo>
                    <a:pt x="12839" y="474535"/>
                  </a:lnTo>
                  <a:lnTo>
                    <a:pt x="12725" y="474764"/>
                  </a:lnTo>
                  <a:lnTo>
                    <a:pt x="13068" y="474421"/>
                  </a:lnTo>
                  <a:close/>
                </a:path>
                <a:path w="171450" h="561975" extrusionOk="0">
                  <a:moveTo>
                    <a:pt x="15748" y="477520"/>
                  </a:moveTo>
                  <a:lnTo>
                    <a:pt x="15621" y="477291"/>
                  </a:lnTo>
                  <a:lnTo>
                    <a:pt x="15570" y="477431"/>
                  </a:lnTo>
                  <a:lnTo>
                    <a:pt x="15748" y="477520"/>
                  </a:lnTo>
                  <a:close/>
                </a:path>
                <a:path w="171450" h="561975" extrusionOk="0">
                  <a:moveTo>
                    <a:pt x="26606" y="484505"/>
                  </a:moveTo>
                  <a:close/>
                </a:path>
                <a:path w="171450" h="561975" extrusionOk="0">
                  <a:moveTo>
                    <a:pt x="26835" y="484390"/>
                  </a:moveTo>
                  <a:lnTo>
                    <a:pt x="26720" y="484619"/>
                  </a:lnTo>
                  <a:lnTo>
                    <a:pt x="26835" y="484390"/>
                  </a:lnTo>
                  <a:close/>
                </a:path>
                <a:path w="171450" h="561975" extrusionOk="0">
                  <a:moveTo>
                    <a:pt x="26949" y="484847"/>
                  </a:moveTo>
                  <a:lnTo>
                    <a:pt x="26720" y="484619"/>
                  </a:lnTo>
                  <a:lnTo>
                    <a:pt x="26492" y="484619"/>
                  </a:lnTo>
                  <a:lnTo>
                    <a:pt x="26377" y="484962"/>
                  </a:lnTo>
                  <a:lnTo>
                    <a:pt x="26720" y="485076"/>
                  </a:lnTo>
                  <a:lnTo>
                    <a:pt x="26949" y="484847"/>
                  </a:lnTo>
                  <a:close/>
                </a:path>
                <a:path w="171450" h="561975" extrusionOk="0">
                  <a:moveTo>
                    <a:pt x="35623" y="491159"/>
                  </a:moveTo>
                  <a:close/>
                </a:path>
                <a:path w="171450" h="561975" extrusionOk="0">
                  <a:moveTo>
                    <a:pt x="63271" y="517398"/>
                  </a:moveTo>
                  <a:lnTo>
                    <a:pt x="62928" y="517512"/>
                  </a:lnTo>
                  <a:lnTo>
                    <a:pt x="62699" y="517639"/>
                  </a:lnTo>
                  <a:lnTo>
                    <a:pt x="63271" y="517398"/>
                  </a:lnTo>
                  <a:close/>
                </a:path>
                <a:path w="171450" h="561975" extrusionOk="0">
                  <a:moveTo>
                    <a:pt x="63500" y="517283"/>
                  </a:moveTo>
                  <a:lnTo>
                    <a:pt x="63271" y="517398"/>
                  </a:lnTo>
                  <a:lnTo>
                    <a:pt x="63500" y="517283"/>
                  </a:lnTo>
                  <a:close/>
                </a:path>
                <a:path w="171450" h="561975" extrusionOk="0">
                  <a:moveTo>
                    <a:pt x="63881" y="518782"/>
                  </a:moveTo>
                  <a:lnTo>
                    <a:pt x="62649" y="519188"/>
                  </a:lnTo>
                  <a:lnTo>
                    <a:pt x="62992" y="519137"/>
                  </a:lnTo>
                  <a:lnTo>
                    <a:pt x="63881" y="518782"/>
                  </a:lnTo>
                  <a:close/>
                </a:path>
                <a:path w="171450" h="561975" extrusionOk="0">
                  <a:moveTo>
                    <a:pt x="65709" y="523138"/>
                  </a:moveTo>
                  <a:lnTo>
                    <a:pt x="65468" y="523252"/>
                  </a:lnTo>
                  <a:lnTo>
                    <a:pt x="65709" y="523138"/>
                  </a:lnTo>
                  <a:close/>
                </a:path>
                <a:path w="171450" h="561975" extrusionOk="0">
                  <a:moveTo>
                    <a:pt x="68453" y="558431"/>
                  </a:moveTo>
                  <a:lnTo>
                    <a:pt x="68199" y="558901"/>
                  </a:lnTo>
                  <a:lnTo>
                    <a:pt x="68453" y="558431"/>
                  </a:lnTo>
                  <a:close/>
                </a:path>
                <a:path w="171450" h="561975" extrusionOk="0">
                  <a:moveTo>
                    <a:pt x="68707" y="527837"/>
                  </a:moveTo>
                  <a:lnTo>
                    <a:pt x="68364" y="528066"/>
                  </a:lnTo>
                  <a:lnTo>
                    <a:pt x="68707" y="527837"/>
                  </a:lnTo>
                  <a:close/>
                </a:path>
                <a:path w="171450" h="561975" extrusionOk="0">
                  <a:moveTo>
                    <a:pt x="69634" y="558546"/>
                  </a:moveTo>
                  <a:lnTo>
                    <a:pt x="69291" y="558787"/>
                  </a:lnTo>
                  <a:lnTo>
                    <a:pt x="69634" y="558546"/>
                  </a:lnTo>
                  <a:close/>
                </a:path>
                <a:path w="171450" h="561975" extrusionOk="0">
                  <a:moveTo>
                    <a:pt x="77622" y="556488"/>
                  </a:moveTo>
                  <a:lnTo>
                    <a:pt x="77381" y="556488"/>
                  </a:lnTo>
                  <a:lnTo>
                    <a:pt x="77622" y="556488"/>
                  </a:lnTo>
                  <a:close/>
                </a:path>
                <a:path w="171450" h="561975" extrusionOk="0">
                  <a:moveTo>
                    <a:pt x="77622" y="555574"/>
                  </a:moveTo>
                  <a:lnTo>
                    <a:pt x="77444" y="555637"/>
                  </a:lnTo>
                  <a:lnTo>
                    <a:pt x="77622" y="555574"/>
                  </a:lnTo>
                  <a:close/>
                </a:path>
                <a:path w="171450" h="561975" extrusionOk="0">
                  <a:moveTo>
                    <a:pt x="78193" y="546976"/>
                  </a:moveTo>
                  <a:lnTo>
                    <a:pt x="78079" y="546519"/>
                  </a:lnTo>
                  <a:lnTo>
                    <a:pt x="77851" y="546747"/>
                  </a:lnTo>
                  <a:lnTo>
                    <a:pt x="78079" y="546976"/>
                  </a:lnTo>
                  <a:close/>
                </a:path>
                <a:path w="171450" h="561975" extrusionOk="0">
                  <a:moveTo>
                    <a:pt x="82359" y="318084"/>
                  </a:moveTo>
                  <a:lnTo>
                    <a:pt x="82359" y="318312"/>
                  </a:lnTo>
                  <a:lnTo>
                    <a:pt x="82359" y="318084"/>
                  </a:lnTo>
                  <a:close/>
                </a:path>
                <a:path w="171450" h="561975" extrusionOk="0">
                  <a:moveTo>
                    <a:pt x="82804" y="318427"/>
                  </a:moveTo>
                  <a:lnTo>
                    <a:pt x="82550" y="318312"/>
                  </a:lnTo>
                  <a:lnTo>
                    <a:pt x="82804" y="320027"/>
                  </a:lnTo>
                  <a:lnTo>
                    <a:pt x="82804" y="318427"/>
                  </a:lnTo>
                  <a:close/>
                </a:path>
                <a:path w="171450" h="561975" extrusionOk="0">
                  <a:moveTo>
                    <a:pt x="87337" y="511898"/>
                  </a:moveTo>
                  <a:lnTo>
                    <a:pt x="86525" y="513626"/>
                  </a:lnTo>
                  <a:lnTo>
                    <a:pt x="86525" y="513854"/>
                  </a:lnTo>
                  <a:lnTo>
                    <a:pt x="87337" y="511898"/>
                  </a:lnTo>
                  <a:close/>
                </a:path>
                <a:path w="171450" h="561975" extrusionOk="0">
                  <a:moveTo>
                    <a:pt x="89535" y="498716"/>
                  </a:moveTo>
                  <a:close/>
                </a:path>
                <a:path w="171450" h="561975" extrusionOk="0">
                  <a:moveTo>
                    <a:pt x="92583" y="484162"/>
                  </a:moveTo>
                  <a:lnTo>
                    <a:pt x="92202" y="482333"/>
                  </a:lnTo>
                  <a:lnTo>
                    <a:pt x="92011" y="482701"/>
                  </a:lnTo>
                  <a:lnTo>
                    <a:pt x="92583" y="484162"/>
                  </a:lnTo>
                  <a:close/>
                </a:path>
                <a:path w="171450" h="561975" extrusionOk="0">
                  <a:moveTo>
                    <a:pt x="98679" y="400265"/>
                  </a:moveTo>
                  <a:lnTo>
                    <a:pt x="98602" y="399529"/>
                  </a:lnTo>
                  <a:lnTo>
                    <a:pt x="98679" y="400265"/>
                  </a:lnTo>
                  <a:close/>
                </a:path>
                <a:path w="171450" h="561975" extrusionOk="0">
                  <a:moveTo>
                    <a:pt x="99314" y="351891"/>
                  </a:moveTo>
                  <a:lnTo>
                    <a:pt x="97561" y="353174"/>
                  </a:lnTo>
                  <a:lnTo>
                    <a:pt x="98425" y="354076"/>
                  </a:lnTo>
                  <a:lnTo>
                    <a:pt x="99314" y="351891"/>
                  </a:lnTo>
                  <a:close/>
                </a:path>
                <a:path w="171450" h="561975" extrusionOk="0">
                  <a:moveTo>
                    <a:pt x="99936" y="315328"/>
                  </a:moveTo>
                  <a:lnTo>
                    <a:pt x="99822" y="315556"/>
                  </a:lnTo>
                  <a:lnTo>
                    <a:pt x="99936" y="315785"/>
                  </a:lnTo>
                  <a:lnTo>
                    <a:pt x="99936" y="315328"/>
                  </a:lnTo>
                  <a:close/>
                </a:path>
                <a:path w="171450" h="561975" extrusionOk="0">
                  <a:moveTo>
                    <a:pt x="100203" y="502729"/>
                  </a:moveTo>
                  <a:lnTo>
                    <a:pt x="99949" y="502386"/>
                  </a:lnTo>
                  <a:lnTo>
                    <a:pt x="98298" y="503643"/>
                  </a:lnTo>
                  <a:lnTo>
                    <a:pt x="99060" y="503351"/>
                  </a:lnTo>
                  <a:lnTo>
                    <a:pt x="100203" y="502729"/>
                  </a:lnTo>
                  <a:close/>
                </a:path>
                <a:path w="171450" h="561975" extrusionOk="0">
                  <a:moveTo>
                    <a:pt x="103759" y="122999"/>
                  </a:moveTo>
                  <a:lnTo>
                    <a:pt x="103644" y="123228"/>
                  </a:lnTo>
                  <a:lnTo>
                    <a:pt x="103759" y="122999"/>
                  </a:lnTo>
                  <a:close/>
                </a:path>
                <a:path w="171450" h="561975" extrusionOk="0">
                  <a:moveTo>
                    <a:pt x="103987" y="184327"/>
                  </a:moveTo>
                  <a:lnTo>
                    <a:pt x="103987" y="184670"/>
                  </a:lnTo>
                  <a:lnTo>
                    <a:pt x="103987" y="184327"/>
                  </a:lnTo>
                  <a:close/>
                </a:path>
                <a:path w="171450" h="561975" extrusionOk="0">
                  <a:moveTo>
                    <a:pt x="103987" y="123913"/>
                  </a:moveTo>
                  <a:lnTo>
                    <a:pt x="103759" y="124256"/>
                  </a:lnTo>
                  <a:lnTo>
                    <a:pt x="103759" y="124599"/>
                  </a:lnTo>
                  <a:lnTo>
                    <a:pt x="103987" y="123913"/>
                  </a:lnTo>
                  <a:close/>
                </a:path>
                <a:path w="171450" h="561975" extrusionOk="0">
                  <a:moveTo>
                    <a:pt x="104013" y="51828"/>
                  </a:moveTo>
                  <a:lnTo>
                    <a:pt x="103847" y="52146"/>
                  </a:lnTo>
                  <a:lnTo>
                    <a:pt x="103886" y="53200"/>
                  </a:lnTo>
                  <a:lnTo>
                    <a:pt x="104013" y="51828"/>
                  </a:lnTo>
                  <a:close/>
                </a:path>
                <a:path w="171450" h="561975" extrusionOk="0">
                  <a:moveTo>
                    <a:pt x="146558" y="488746"/>
                  </a:moveTo>
                  <a:lnTo>
                    <a:pt x="146329" y="488518"/>
                  </a:lnTo>
                  <a:lnTo>
                    <a:pt x="146443" y="488975"/>
                  </a:lnTo>
                  <a:lnTo>
                    <a:pt x="146558" y="488746"/>
                  </a:lnTo>
                  <a:close/>
                </a:path>
                <a:path w="171450" h="561975" extrusionOk="0">
                  <a:moveTo>
                    <a:pt x="150583" y="476199"/>
                  </a:moveTo>
                  <a:lnTo>
                    <a:pt x="150368" y="476250"/>
                  </a:lnTo>
                  <a:lnTo>
                    <a:pt x="150495" y="476364"/>
                  </a:lnTo>
                  <a:lnTo>
                    <a:pt x="150583" y="476199"/>
                  </a:lnTo>
                  <a:close/>
                </a:path>
                <a:path w="171450" h="561975" extrusionOk="0">
                  <a:moveTo>
                    <a:pt x="163334" y="478434"/>
                  </a:moveTo>
                  <a:lnTo>
                    <a:pt x="162052" y="478320"/>
                  </a:lnTo>
                  <a:lnTo>
                    <a:pt x="160210" y="479348"/>
                  </a:lnTo>
                  <a:lnTo>
                    <a:pt x="161594" y="479120"/>
                  </a:lnTo>
                  <a:lnTo>
                    <a:pt x="162293" y="478891"/>
                  </a:lnTo>
                  <a:lnTo>
                    <a:pt x="163334" y="478434"/>
                  </a:lnTo>
                  <a:close/>
                </a:path>
                <a:path w="171450" h="561975" extrusionOk="0">
                  <a:moveTo>
                    <a:pt x="171196" y="472363"/>
                  </a:moveTo>
                  <a:lnTo>
                    <a:pt x="168148" y="473163"/>
                  </a:lnTo>
                  <a:lnTo>
                    <a:pt x="164719" y="473798"/>
                  </a:lnTo>
                  <a:lnTo>
                    <a:pt x="156718" y="475564"/>
                  </a:lnTo>
                  <a:lnTo>
                    <a:pt x="154813" y="475792"/>
                  </a:lnTo>
                  <a:lnTo>
                    <a:pt x="159131" y="473964"/>
                  </a:lnTo>
                  <a:lnTo>
                    <a:pt x="155829" y="475107"/>
                  </a:lnTo>
                  <a:lnTo>
                    <a:pt x="154952" y="475107"/>
                  </a:lnTo>
                  <a:lnTo>
                    <a:pt x="155003" y="474878"/>
                  </a:lnTo>
                  <a:lnTo>
                    <a:pt x="154419" y="475335"/>
                  </a:lnTo>
                  <a:lnTo>
                    <a:pt x="154711" y="475449"/>
                  </a:lnTo>
                  <a:lnTo>
                    <a:pt x="152019" y="476605"/>
                  </a:lnTo>
                  <a:lnTo>
                    <a:pt x="151765" y="475907"/>
                  </a:lnTo>
                  <a:lnTo>
                    <a:pt x="150876" y="476135"/>
                  </a:lnTo>
                  <a:lnTo>
                    <a:pt x="150698" y="476173"/>
                  </a:lnTo>
                  <a:lnTo>
                    <a:pt x="150876" y="476250"/>
                  </a:lnTo>
                  <a:lnTo>
                    <a:pt x="150749" y="476364"/>
                  </a:lnTo>
                  <a:lnTo>
                    <a:pt x="150876" y="476605"/>
                  </a:lnTo>
                  <a:lnTo>
                    <a:pt x="150876" y="476834"/>
                  </a:lnTo>
                  <a:lnTo>
                    <a:pt x="150698" y="476935"/>
                  </a:lnTo>
                  <a:lnTo>
                    <a:pt x="150495" y="476834"/>
                  </a:lnTo>
                  <a:lnTo>
                    <a:pt x="150368" y="477062"/>
                  </a:lnTo>
                  <a:lnTo>
                    <a:pt x="150241" y="477177"/>
                  </a:lnTo>
                  <a:lnTo>
                    <a:pt x="150368" y="477062"/>
                  </a:lnTo>
                  <a:lnTo>
                    <a:pt x="149352" y="477748"/>
                  </a:lnTo>
                  <a:lnTo>
                    <a:pt x="147701" y="478485"/>
                  </a:lnTo>
                  <a:lnTo>
                    <a:pt x="146685" y="479005"/>
                  </a:lnTo>
                  <a:lnTo>
                    <a:pt x="146431" y="478434"/>
                  </a:lnTo>
                  <a:lnTo>
                    <a:pt x="145796" y="479463"/>
                  </a:lnTo>
                  <a:lnTo>
                    <a:pt x="142621" y="480720"/>
                  </a:lnTo>
                  <a:lnTo>
                    <a:pt x="135636" y="483247"/>
                  </a:lnTo>
                  <a:lnTo>
                    <a:pt x="132080" y="484390"/>
                  </a:lnTo>
                  <a:lnTo>
                    <a:pt x="130937" y="485190"/>
                  </a:lnTo>
                  <a:lnTo>
                    <a:pt x="128016" y="486003"/>
                  </a:lnTo>
                  <a:lnTo>
                    <a:pt x="125730" y="488746"/>
                  </a:lnTo>
                  <a:lnTo>
                    <a:pt x="122555" y="490359"/>
                  </a:lnTo>
                  <a:lnTo>
                    <a:pt x="117856" y="493331"/>
                  </a:lnTo>
                  <a:lnTo>
                    <a:pt x="118110" y="493001"/>
                  </a:lnTo>
                  <a:lnTo>
                    <a:pt x="119634" y="491045"/>
                  </a:lnTo>
                  <a:lnTo>
                    <a:pt x="118110" y="491705"/>
                  </a:lnTo>
                  <a:lnTo>
                    <a:pt x="118110" y="492417"/>
                  </a:lnTo>
                  <a:lnTo>
                    <a:pt x="116840" y="493331"/>
                  </a:lnTo>
                  <a:lnTo>
                    <a:pt x="115824" y="493788"/>
                  </a:lnTo>
                  <a:lnTo>
                    <a:pt x="114935" y="494131"/>
                  </a:lnTo>
                  <a:lnTo>
                    <a:pt x="113919" y="494588"/>
                  </a:lnTo>
                  <a:lnTo>
                    <a:pt x="112903" y="494944"/>
                  </a:lnTo>
                  <a:lnTo>
                    <a:pt x="113919" y="494195"/>
                  </a:lnTo>
                  <a:lnTo>
                    <a:pt x="114681" y="493636"/>
                  </a:lnTo>
                  <a:lnTo>
                    <a:pt x="114935" y="493547"/>
                  </a:lnTo>
                  <a:lnTo>
                    <a:pt x="118110" y="492417"/>
                  </a:lnTo>
                  <a:lnTo>
                    <a:pt x="118110" y="491705"/>
                  </a:lnTo>
                  <a:lnTo>
                    <a:pt x="116967" y="492188"/>
                  </a:lnTo>
                  <a:lnTo>
                    <a:pt x="114935" y="493331"/>
                  </a:lnTo>
                  <a:lnTo>
                    <a:pt x="114452" y="493610"/>
                  </a:lnTo>
                  <a:lnTo>
                    <a:pt x="113919" y="493776"/>
                  </a:lnTo>
                  <a:lnTo>
                    <a:pt x="113372" y="493864"/>
                  </a:lnTo>
                  <a:lnTo>
                    <a:pt x="113588" y="493674"/>
                  </a:lnTo>
                  <a:lnTo>
                    <a:pt x="114173" y="493217"/>
                  </a:lnTo>
                  <a:lnTo>
                    <a:pt x="114515" y="492874"/>
                  </a:lnTo>
                  <a:lnTo>
                    <a:pt x="112433" y="494131"/>
                  </a:lnTo>
                  <a:lnTo>
                    <a:pt x="112560" y="494245"/>
                  </a:lnTo>
                  <a:lnTo>
                    <a:pt x="111633" y="494944"/>
                  </a:lnTo>
                  <a:lnTo>
                    <a:pt x="109474" y="496087"/>
                  </a:lnTo>
                  <a:lnTo>
                    <a:pt x="107696" y="497116"/>
                  </a:lnTo>
                  <a:lnTo>
                    <a:pt x="106172" y="498170"/>
                  </a:lnTo>
                  <a:lnTo>
                    <a:pt x="104648" y="499287"/>
                  </a:lnTo>
                  <a:lnTo>
                    <a:pt x="104648" y="500214"/>
                  </a:lnTo>
                  <a:lnTo>
                    <a:pt x="100203" y="502729"/>
                  </a:lnTo>
                  <a:lnTo>
                    <a:pt x="100457" y="502843"/>
                  </a:lnTo>
                  <a:lnTo>
                    <a:pt x="98552" y="503643"/>
                  </a:lnTo>
                  <a:lnTo>
                    <a:pt x="99060" y="503605"/>
                  </a:lnTo>
                  <a:lnTo>
                    <a:pt x="99949" y="503478"/>
                  </a:lnTo>
                  <a:lnTo>
                    <a:pt x="100457" y="503250"/>
                  </a:lnTo>
                  <a:lnTo>
                    <a:pt x="100584" y="503186"/>
                  </a:lnTo>
                  <a:lnTo>
                    <a:pt x="100330" y="503529"/>
                  </a:lnTo>
                  <a:lnTo>
                    <a:pt x="99187" y="504456"/>
                  </a:lnTo>
                  <a:lnTo>
                    <a:pt x="98806" y="504571"/>
                  </a:lnTo>
                  <a:lnTo>
                    <a:pt x="98602" y="504837"/>
                  </a:lnTo>
                  <a:lnTo>
                    <a:pt x="98425" y="504964"/>
                  </a:lnTo>
                  <a:lnTo>
                    <a:pt x="98298" y="505028"/>
                  </a:lnTo>
                  <a:lnTo>
                    <a:pt x="98171" y="505142"/>
                  </a:lnTo>
                  <a:lnTo>
                    <a:pt x="97917" y="505256"/>
                  </a:lnTo>
                  <a:lnTo>
                    <a:pt x="97790" y="505371"/>
                  </a:lnTo>
                  <a:lnTo>
                    <a:pt x="94107" y="506971"/>
                  </a:lnTo>
                  <a:lnTo>
                    <a:pt x="93345" y="507085"/>
                  </a:lnTo>
                  <a:lnTo>
                    <a:pt x="92837" y="508812"/>
                  </a:lnTo>
                  <a:lnTo>
                    <a:pt x="92710" y="509727"/>
                  </a:lnTo>
                  <a:lnTo>
                    <a:pt x="92456" y="510527"/>
                  </a:lnTo>
                  <a:lnTo>
                    <a:pt x="92202" y="512013"/>
                  </a:lnTo>
                  <a:lnTo>
                    <a:pt x="91440" y="513054"/>
                  </a:lnTo>
                  <a:lnTo>
                    <a:pt x="91059" y="512876"/>
                  </a:lnTo>
                  <a:lnTo>
                    <a:pt x="90805" y="513003"/>
                  </a:lnTo>
                  <a:lnTo>
                    <a:pt x="89662" y="514654"/>
                  </a:lnTo>
                  <a:lnTo>
                    <a:pt x="89281" y="514654"/>
                  </a:lnTo>
                  <a:lnTo>
                    <a:pt x="89789" y="513740"/>
                  </a:lnTo>
                  <a:lnTo>
                    <a:pt x="89789" y="513511"/>
                  </a:lnTo>
                  <a:lnTo>
                    <a:pt x="88646" y="514883"/>
                  </a:lnTo>
                  <a:lnTo>
                    <a:pt x="87630" y="515912"/>
                  </a:lnTo>
                  <a:lnTo>
                    <a:pt x="86741" y="516712"/>
                  </a:lnTo>
                  <a:lnTo>
                    <a:pt x="86106" y="517398"/>
                  </a:lnTo>
                  <a:lnTo>
                    <a:pt x="86614" y="516140"/>
                  </a:lnTo>
                  <a:lnTo>
                    <a:pt x="86614" y="515569"/>
                  </a:lnTo>
                  <a:lnTo>
                    <a:pt x="86868" y="514311"/>
                  </a:lnTo>
                  <a:lnTo>
                    <a:pt x="86868" y="513626"/>
                  </a:lnTo>
                  <a:lnTo>
                    <a:pt x="85852" y="515797"/>
                  </a:lnTo>
                  <a:lnTo>
                    <a:pt x="84074" y="520839"/>
                  </a:lnTo>
                  <a:lnTo>
                    <a:pt x="83058" y="523595"/>
                  </a:lnTo>
                  <a:lnTo>
                    <a:pt x="83312" y="522503"/>
                  </a:lnTo>
                  <a:lnTo>
                    <a:pt x="83439" y="521957"/>
                  </a:lnTo>
                  <a:lnTo>
                    <a:pt x="84328" y="518439"/>
                  </a:lnTo>
                  <a:lnTo>
                    <a:pt x="84963" y="515429"/>
                  </a:lnTo>
                  <a:lnTo>
                    <a:pt x="85344" y="513626"/>
                  </a:lnTo>
                  <a:lnTo>
                    <a:pt x="85598" y="512127"/>
                  </a:lnTo>
                  <a:lnTo>
                    <a:pt x="84963" y="512699"/>
                  </a:lnTo>
                  <a:lnTo>
                    <a:pt x="85344" y="511898"/>
                  </a:lnTo>
                  <a:lnTo>
                    <a:pt x="85598" y="511098"/>
                  </a:lnTo>
                  <a:lnTo>
                    <a:pt x="85852" y="510413"/>
                  </a:lnTo>
                  <a:lnTo>
                    <a:pt x="86106" y="509612"/>
                  </a:lnTo>
                  <a:lnTo>
                    <a:pt x="86741" y="507771"/>
                  </a:lnTo>
                  <a:lnTo>
                    <a:pt x="86995" y="506857"/>
                  </a:lnTo>
                  <a:lnTo>
                    <a:pt x="86995" y="505714"/>
                  </a:lnTo>
                  <a:lnTo>
                    <a:pt x="86868" y="505485"/>
                  </a:lnTo>
                  <a:lnTo>
                    <a:pt x="86106" y="505574"/>
                  </a:lnTo>
                  <a:lnTo>
                    <a:pt x="85852" y="505714"/>
                  </a:lnTo>
                  <a:lnTo>
                    <a:pt x="86233" y="504456"/>
                  </a:lnTo>
                  <a:lnTo>
                    <a:pt x="86995" y="502640"/>
                  </a:lnTo>
                  <a:lnTo>
                    <a:pt x="87249" y="502043"/>
                  </a:lnTo>
                  <a:lnTo>
                    <a:pt x="87630" y="501472"/>
                  </a:lnTo>
                  <a:lnTo>
                    <a:pt x="87503" y="503643"/>
                  </a:lnTo>
                  <a:lnTo>
                    <a:pt x="87630" y="503224"/>
                  </a:lnTo>
                  <a:lnTo>
                    <a:pt x="87757" y="502805"/>
                  </a:lnTo>
                  <a:lnTo>
                    <a:pt x="87884" y="502386"/>
                  </a:lnTo>
                  <a:lnTo>
                    <a:pt x="88265" y="501586"/>
                  </a:lnTo>
                  <a:lnTo>
                    <a:pt x="88392" y="500786"/>
                  </a:lnTo>
                  <a:lnTo>
                    <a:pt x="88519" y="500557"/>
                  </a:lnTo>
                  <a:lnTo>
                    <a:pt x="88773" y="500100"/>
                  </a:lnTo>
                  <a:lnTo>
                    <a:pt x="89027" y="499414"/>
                  </a:lnTo>
                  <a:lnTo>
                    <a:pt x="89446" y="498830"/>
                  </a:lnTo>
                  <a:lnTo>
                    <a:pt x="89281" y="498716"/>
                  </a:lnTo>
                  <a:lnTo>
                    <a:pt x="89179" y="498259"/>
                  </a:lnTo>
                  <a:lnTo>
                    <a:pt x="89306" y="498030"/>
                  </a:lnTo>
                  <a:lnTo>
                    <a:pt x="89420" y="497116"/>
                  </a:lnTo>
                  <a:lnTo>
                    <a:pt x="89420" y="496087"/>
                  </a:lnTo>
                  <a:lnTo>
                    <a:pt x="89535" y="494830"/>
                  </a:lnTo>
                  <a:lnTo>
                    <a:pt x="88836" y="494588"/>
                  </a:lnTo>
                  <a:lnTo>
                    <a:pt x="88836" y="498373"/>
                  </a:lnTo>
                  <a:lnTo>
                    <a:pt x="88773" y="498144"/>
                  </a:lnTo>
                  <a:lnTo>
                    <a:pt x="88646" y="498144"/>
                  </a:lnTo>
                  <a:lnTo>
                    <a:pt x="88646" y="497801"/>
                  </a:lnTo>
                  <a:lnTo>
                    <a:pt x="88519" y="497001"/>
                  </a:lnTo>
                  <a:lnTo>
                    <a:pt x="88519" y="495973"/>
                  </a:lnTo>
                  <a:lnTo>
                    <a:pt x="89027" y="491274"/>
                  </a:lnTo>
                  <a:lnTo>
                    <a:pt x="88265" y="488518"/>
                  </a:lnTo>
                  <a:lnTo>
                    <a:pt x="88900" y="486410"/>
                  </a:lnTo>
                  <a:lnTo>
                    <a:pt x="89916" y="483019"/>
                  </a:lnTo>
                  <a:lnTo>
                    <a:pt x="88900" y="481533"/>
                  </a:lnTo>
                  <a:lnTo>
                    <a:pt x="89789" y="477405"/>
                  </a:lnTo>
                  <a:lnTo>
                    <a:pt x="90805" y="477405"/>
                  </a:lnTo>
                  <a:lnTo>
                    <a:pt x="90424" y="481418"/>
                  </a:lnTo>
                  <a:lnTo>
                    <a:pt x="90424" y="489089"/>
                  </a:lnTo>
                  <a:lnTo>
                    <a:pt x="90043" y="494360"/>
                  </a:lnTo>
                  <a:lnTo>
                    <a:pt x="90551" y="494474"/>
                  </a:lnTo>
                  <a:lnTo>
                    <a:pt x="90805" y="491388"/>
                  </a:lnTo>
                  <a:lnTo>
                    <a:pt x="90551" y="487832"/>
                  </a:lnTo>
                  <a:lnTo>
                    <a:pt x="90805" y="485775"/>
                  </a:lnTo>
                  <a:lnTo>
                    <a:pt x="90932" y="484733"/>
                  </a:lnTo>
                  <a:lnTo>
                    <a:pt x="91821" y="483057"/>
                  </a:lnTo>
                  <a:lnTo>
                    <a:pt x="92011" y="482701"/>
                  </a:lnTo>
                  <a:lnTo>
                    <a:pt x="91821" y="482219"/>
                  </a:lnTo>
                  <a:lnTo>
                    <a:pt x="92202" y="471779"/>
                  </a:lnTo>
                  <a:lnTo>
                    <a:pt x="93091" y="466051"/>
                  </a:lnTo>
                  <a:lnTo>
                    <a:pt x="93853" y="461124"/>
                  </a:lnTo>
                  <a:lnTo>
                    <a:pt x="93472" y="462038"/>
                  </a:lnTo>
                  <a:lnTo>
                    <a:pt x="93345" y="459867"/>
                  </a:lnTo>
                  <a:lnTo>
                    <a:pt x="93091" y="457682"/>
                  </a:lnTo>
                  <a:lnTo>
                    <a:pt x="93230" y="457606"/>
                  </a:lnTo>
                  <a:lnTo>
                    <a:pt x="93700" y="457454"/>
                  </a:lnTo>
                  <a:lnTo>
                    <a:pt x="93306" y="457555"/>
                  </a:lnTo>
                  <a:lnTo>
                    <a:pt x="93853" y="457225"/>
                  </a:lnTo>
                  <a:lnTo>
                    <a:pt x="94361" y="450811"/>
                  </a:lnTo>
                  <a:lnTo>
                    <a:pt x="94742" y="448271"/>
                  </a:lnTo>
                  <a:lnTo>
                    <a:pt x="95123" y="445744"/>
                  </a:lnTo>
                  <a:lnTo>
                    <a:pt x="95377" y="444042"/>
                  </a:lnTo>
                  <a:lnTo>
                    <a:pt x="95758" y="442925"/>
                  </a:lnTo>
                  <a:lnTo>
                    <a:pt x="96774" y="439915"/>
                  </a:lnTo>
                  <a:lnTo>
                    <a:pt x="95758" y="438886"/>
                  </a:lnTo>
                  <a:lnTo>
                    <a:pt x="95885" y="437515"/>
                  </a:lnTo>
                  <a:lnTo>
                    <a:pt x="97536" y="435571"/>
                  </a:lnTo>
                  <a:lnTo>
                    <a:pt x="96012" y="434759"/>
                  </a:lnTo>
                  <a:lnTo>
                    <a:pt x="95758" y="431787"/>
                  </a:lnTo>
                  <a:lnTo>
                    <a:pt x="96012" y="429945"/>
                  </a:lnTo>
                  <a:lnTo>
                    <a:pt x="95377" y="428688"/>
                  </a:lnTo>
                  <a:lnTo>
                    <a:pt x="96012" y="426631"/>
                  </a:lnTo>
                  <a:lnTo>
                    <a:pt x="96139" y="426402"/>
                  </a:lnTo>
                  <a:lnTo>
                    <a:pt x="96012" y="426288"/>
                  </a:lnTo>
                  <a:lnTo>
                    <a:pt x="96774" y="422046"/>
                  </a:lnTo>
                  <a:lnTo>
                    <a:pt x="95123" y="426288"/>
                  </a:lnTo>
                  <a:lnTo>
                    <a:pt x="96012" y="421462"/>
                  </a:lnTo>
                  <a:lnTo>
                    <a:pt x="96774" y="419976"/>
                  </a:lnTo>
                  <a:lnTo>
                    <a:pt x="94742" y="419633"/>
                  </a:lnTo>
                  <a:lnTo>
                    <a:pt x="94996" y="417347"/>
                  </a:lnTo>
                  <a:lnTo>
                    <a:pt x="95504" y="416636"/>
                  </a:lnTo>
                  <a:lnTo>
                    <a:pt x="96139" y="415759"/>
                  </a:lnTo>
                  <a:lnTo>
                    <a:pt x="96647" y="415048"/>
                  </a:lnTo>
                  <a:lnTo>
                    <a:pt x="97790" y="410806"/>
                  </a:lnTo>
                  <a:lnTo>
                    <a:pt x="96139" y="410006"/>
                  </a:lnTo>
                  <a:lnTo>
                    <a:pt x="96520" y="403821"/>
                  </a:lnTo>
                  <a:lnTo>
                    <a:pt x="97282" y="400837"/>
                  </a:lnTo>
                  <a:lnTo>
                    <a:pt x="98298" y="399834"/>
                  </a:lnTo>
                  <a:lnTo>
                    <a:pt x="98425" y="399707"/>
                  </a:lnTo>
                  <a:lnTo>
                    <a:pt x="98552" y="399580"/>
                  </a:lnTo>
                  <a:lnTo>
                    <a:pt x="98425" y="398767"/>
                  </a:lnTo>
                  <a:lnTo>
                    <a:pt x="98552" y="399516"/>
                  </a:lnTo>
                  <a:lnTo>
                    <a:pt x="98679" y="399465"/>
                  </a:lnTo>
                  <a:lnTo>
                    <a:pt x="99695" y="401523"/>
                  </a:lnTo>
                  <a:lnTo>
                    <a:pt x="98552" y="399046"/>
                  </a:lnTo>
                  <a:lnTo>
                    <a:pt x="98298" y="396595"/>
                  </a:lnTo>
                  <a:lnTo>
                    <a:pt x="98806" y="396024"/>
                  </a:lnTo>
                  <a:lnTo>
                    <a:pt x="98933" y="396481"/>
                  </a:lnTo>
                  <a:lnTo>
                    <a:pt x="99441" y="397281"/>
                  </a:lnTo>
                  <a:lnTo>
                    <a:pt x="100203" y="394068"/>
                  </a:lnTo>
                  <a:lnTo>
                    <a:pt x="98933" y="395338"/>
                  </a:lnTo>
                  <a:lnTo>
                    <a:pt x="99123" y="393496"/>
                  </a:lnTo>
                  <a:lnTo>
                    <a:pt x="99364" y="393725"/>
                  </a:lnTo>
                  <a:lnTo>
                    <a:pt x="99123" y="393458"/>
                  </a:lnTo>
                  <a:lnTo>
                    <a:pt x="99187" y="392925"/>
                  </a:lnTo>
                  <a:lnTo>
                    <a:pt x="98171" y="392125"/>
                  </a:lnTo>
                  <a:lnTo>
                    <a:pt x="96393" y="391325"/>
                  </a:lnTo>
                  <a:lnTo>
                    <a:pt x="96393" y="390525"/>
                  </a:lnTo>
                  <a:lnTo>
                    <a:pt x="96012" y="391439"/>
                  </a:lnTo>
                  <a:lnTo>
                    <a:pt x="95631" y="388912"/>
                  </a:lnTo>
                  <a:lnTo>
                    <a:pt x="95504" y="386054"/>
                  </a:lnTo>
                  <a:lnTo>
                    <a:pt x="96139" y="383070"/>
                  </a:lnTo>
                  <a:lnTo>
                    <a:pt x="96774" y="383184"/>
                  </a:lnTo>
                  <a:lnTo>
                    <a:pt x="96139" y="380428"/>
                  </a:lnTo>
                  <a:lnTo>
                    <a:pt x="96520" y="380377"/>
                  </a:lnTo>
                  <a:lnTo>
                    <a:pt x="96901" y="380314"/>
                  </a:lnTo>
                  <a:lnTo>
                    <a:pt x="96901" y="375843"/>
                  </a:lnTo>
                  <a:lnTo>
                    <a:pt x="96647" y="376428"/>
                  </a:lnTo>
                  <a:lnTo>
                    <a:pt x="96647" y="375386"/>
                  </a:lnTo>
                  <a:lnTo>
                    <a:pt x="96520" y="371843"/>
                  </a:lnTo>
                  <a:lnTo>
                    <a:pt x="97028" y="369887"/>
                  </a:lnTo>
                  <a:lnTo>
                    <a:pt x="97282" y="369963"/>
                  </a:lnTo>
                  <a:lnTo>
                    <a:pt x="97409" y="370001"/>
                  </a:lnTo>
                  <a:lnTo>
                    <a:pt x="98806" y="364502"/>
                  </a:lnTo>
                  <a:lnTo>
                    <a:pt x="97409" y="359803"/>
                  </a:lnTo>
                  <a:lnTo>
                    <a:pt x="97536" y="353199"/>
                  </a:lnTo>
                  <a:lnTo>
                    <a:pt x="97282" y="353390"/>
                  </a:lnTo>
                  <a:lnTo>
                    <a:pt x="97409" y="352501"/>
                  </a:lnTo>
                  <a:lnTo>
                    <a:pt x="97536" y="351637"/>
                  </a:lnTo>
                  <a:lnTo>
                    <a:pt x="97663" y="350748"/>
                  </a:lnTo>
                  <a:lnTo>
                    <a:pt x="98679" y="350634"/>
                  </a:lnTo>
                  <a:lnTo>
                    <a:pt x="97536" y="348221"/>
                  </a:lnTo>
                  <a:lnTo>
                    <a:pt x="98425" y="347891"/>
                  </a:lnTo>
                  <a:lnTo>
                    <a:pt x="99060" y="347649"/>
                  </a:lnTo>
                  <a:lnTo>
                    <a:pt x="99695" y="346049"/>
                  </a:lnTo>
                  <a:lnTo>
                    <a:pt x="98425" y="346735"/>
                  </a:lnTo>
                  <a:lnTo>
                    <a:pt x="98679" y="343750"/>
                  </a:lnTo>
                  <a:lnTo>
                    <a:pt x="99314" y="340436"/>
                  </a:lnTo>
                  <a:lnTo>
                    <a:pt x="100076" y="341350"/>
                  </a:lnTo>
                  <a:lnTo>
                    <a:pt x="100203" y="341503"/>
                  </a:lnTo>
                  <a:lnTo>
                    <a:pt x="100457" y="341807"/>
                  </a:lnTo>
                  <a:lnTo>
                    <a:pt x="101219" y="342265"/>
                  </a:lnTo>
                  <a:lnTo>
                    <a:pt x="100203" y="339979"/>
                  </a:lnTo>
                  <a:lnTo>
                    <a:pt x="101346" y="339521"/>
                  </a:lnTo>
                  <a:lnTo>
                    <a:pt x="100076" y="337794"/>
                  </a:lnTo>
                  <a:lnTo>
                    <a:pt x="101092" y="337870"/>
                  </a:lnTo>
                  <a:lnTo>
                    <a:pt x="101600" y="337908"/>
                  </a:lnTo>
                  <a:lnTo>
                    <a:pt x="101092" y="334937"/>
                  </a:lnTo>
                  <a:lnTo>
                    <a:pt x="101219" y="334848"/>
                  </a:lnTo>
                  <a:lnTo>
                    <a:pt x="101473" y="334695"/>
                  </a:lnTo>
                  <a:lnTo>
                    <a:pt x="101727" y="335508"/>
                  </a:lnTo>
                  <a:lnTo>
                    <a:pt x="101981" y="334467"/>
                  </a:lnTo>
                  <a:lnTo>
                    <a:pt x="100584" y="329539"/>
                  </a:lnTo>
                  <a:lnTo>
                    <a:pt x="101219" y="332524"/>
                  </a:lnTo>
                  <a:lnTo>
                    <a:pt x="99568" y="332066"/>
                  </a:lnTo>
                  <a:lnTo>
                    <a:pt x="98425" y="328968"/>
                  </a:lnTo>
                  <a:lnTo>
                    <a:pt x="99060" y="328536"/>
                  </a:lnTo>
                  <a:lnTo>
                    <a:pt x="99568" y="328193"/>
                  </a:lnTo>
                  <a:lnTo>
                    <a:pt x="99949" y="327939"/>
                  </a:lnTo>
                  <a:lnTo>
                    <a:pt x="99568" y="325767"/>
                  </a:lnTo>
                  <a:lnTo>
                    <a:pt x="99822" y="326758"/>
                  </a:lnTo>
                  <a:lnTo>
                    <a:pt x="99949" y="327253"/>
                  </a:lnTo>
                  <a:lnTo>
                    <a:pt x="99822" y="323697"/>
                  </a:lnTo>
                  <a:lnTo>
                    <a:pt x="99949" y="323672"/>
                  </a:lnTo>
                  <a:lnTo>
                    <a:pt x="100457" y="323583"/>
                  </a:lnTo>
                  <a:lnTo>
                    <a:pt x="100965" y="321525"/>
                  </a:lnTo>
                  <a:lnTo>
                    <a:pt x="100584" y="322097"/>
                  </a:lnTo>
                  <a:lnTo>
                    <a:pt x="100076" y="323011"/>
                  </a:lnTo>
                  <a:lnTo>
                    <a:pt x="99949" y="321640"/>
                  </a:lnTo>
                  <a:lnTo>
                    <a:pt x="99949" y="320598"/>
                  </a:lnTo>
                  <a:lnTo>
                    <a:pt x="100457" y="321056"/>
                  </a:lnTo>
                  <a:lnTo>
                    <a:pt x="100711" y="320141"/>
                  </a:lnTo>
                  <a:lnTo>
                    <a:pt x="99568" y="319913"/>
                  </a:lnTo>
                  <a:lnTo>
                    <a:pt x="99060" y="317284"/>
                  </a:lnTo>
                  <a:lnTo>
                    <a:pt x="99568" y="315442"/>
                  </a:lnTo>
                  <a:lnTo>
                    <a:pt x="99695" y="314985"/>
                  </a:lnTo>
                  <a:lnTo>
                    <a:pt x="99949" y="315099"/>
                  </a:lnTo>
                  <a:lnTo>
                    <a:pt x="99949" y="314642"/>
                  </a:lnTo>
                  <a:lnTo>
                    <a:pt x="99568" y="314299"/>
                  </a:lnTo>
                  <a:lnTo>
                    <a:pt x="99949" y="313270"/>
                  </a:lnTo>
                  <a:lnTo>
                    <a:pt x="101219" y="313956"/>
                  </a:lnTo>
                  <a:lnTo>
                    <a:pt x="99949" y="312013"/>
                  </a:lnTo>
                  <a:lnTo>
                    <a:pt x="100330" y="310743"/>
                  </a:lnTo>
                  <a:lnTo>
                    <a:pt x="99568" y="308800"/>
                  </a:lnTo>
                  <a:lnTo>
                    <a:pt x="100330" y="308914"/>
                  </a:lnTo>
                  <a:lnTo>
                    <a:pt x="100584" y="309714"/>
                  </a:lnTo>
                  <a:lnTo>
                    <a:pt x="100838" y="305777"/>
                  </a:lnTo>
                  <a:lnTo>
                    <a:pt x="101092" y="301828"/>
                  </a:lnTo>
                  <a:lnTo>
                    <a:pt x="101219" y="299859"/>
                  </a:lnTo>
                  <a:lnTo>
                    <a:pt x="102362" y="299745"/>
                  </a:lnTo>
                  <a:lnTo>
                    <a:pt x="101092" y="298716"/>
                  </a:lnTo>
                  <a:lnTo>
                    <a:pt x="101219" y="298424"/>
                  </a:lnTo>
                  <a:lnTo>
                    <a:pt x="102997" y="294360"/>
                  </a:lnTo>
                  <a:lnTo>
                    <a:pt x="101219" y="294589"/>
                  </a:lnTo>
                  <a:lnTo>
                    <a:pt x="102362" y="292747"/>
                  </a:lnTo>
                  <a:lnTo>
                    <a:pt x="100838" y="287248"/>
                  </a:lnTo>
                  <a:lnTo>
                    <a:pt x="101346" y="287553"/>
                  </a:lnTo>
                  <a:lnTo>
                    <a:pt x="102743" y="288391"/>
                  </a:lnTo>
                  <a:lnTo>
                    <a:pt x="103124" y="281863"/>
                  </a:lnTo>
                  <a:lnTo>
                    <a:pt x="101346" y="278307"/>
                  </a:lnTo>
                  <a:lnTo>
                    <a:pt x="101981" y="273913"/>
                  </a:lnTo>
                  <a:lnTo>
                    <a:pt x="102235" y="272161"/>
                  </a:lnTo>
                  <a:lnTo>
                    <a:pt x="102489" y="270395"/>
                  </a:lnTo>
                  <a:lnTo>
                    <a:pt x="102616" y="270205"/>
                  </a:lnTo>
                  <a:lnTo>
                    <a:pt x="103124" y="269417"/>
                  </a:lnTo>
                  <a:lnTo>
                    <a:pt x="103886" y="268236"/>
                  </a:lnTo>
                  <a:lnTo>
                    <a:pt x="104267" y="267652"/>
                  </a:lnTo>
                  <a:lnTo>
                    <a:pt x="103886" y="259854"/>
                  </a:lnTo>
                  <a:lnTo>
                    <a:pt x="104267" y="254812"/>
                  </a:lnTo>
                  <a:lnTo>
                    <a:pt x="103124" y="228219"/>
                  </a:lnTo>
                  <a:lnTo>
                    <a:pt x="105537" y="222148"/>
                  </a:lnTo>
                  <a:lnTo>
                    <a:pt x="102616" y="212979"/>
                  </a:lnTo>
                  <a:lnTo>
                    <a:pt x="102997" y="211340"/>
                  </a:lnTo>
                  <a:lnTo>
                    <a:pt x="103251" y="210248"/>
                  </a:lnTo>
                  <a:lnTo>
                    <a:pt x="103378" y="209715"/>
                  </a:lnTo>
                  <a:lnTo>
                    <a:pt x="104140" y="206438"/>
                  </a:lnTo>
                  <a:lnTo>
                    <a:pt x="103378" y="204609"/>
                  </a:lnTo>
                  <a:lnTo>
                    <a:pt x="104902" y="200253"/>
                  </a:lnTo>
                  <a:lnTo>
                    <a:pt x="103251" y="193611"/>
                  </a:lnTo>
                  <a:lnTo>
                    <a:pt x="103505" y="192570"/>
                  </a:lnTo>
                  <a:lnTo>
                    <a:pt x="104775" y="187413"/>
                  </a:lnTo>
                  <a:lnTo>
                    <a:pt x="104394" y="185928"/>
                  </a:lnTo>
                  <a:lnTo>
                    <a:pt x="104267" y="185127"/>
                  </a:lnTo>
                  <a:lnTo>
                    <a:pt x="104013" y="185470"/>
                  </a:lnTo>
                  <a:lnTo>
                    <a:pt x="103505" y="185585"/>
                  </a:lnTo>
                  <a:lnTo>
                    <a:pt x="103886" y="183857"/>
                  </a:lnTo>
                  <a:lnTo>
                    <a:pt x="103505" y="180314"/>
                  </a:lnTo>
                  <a:lnTo>
                    <a:pt x="103632" y="180340"/>
                  </a:lnTo>
                  <a:lnTo>
                    <a:pt x="104013" y="180416"/>
                  </a:lnTo>
                  <a:lnTo>
                    <a:pt x="104267" y="180467"/>
                  </a:lnTo>
                  <a:lnTo>
                    <a:pt x="104648" y="180543"/>
                  </a:lnTo>
                  <a:lnTo>
                    <a:pt x="104775" y="181000"/>
                  </a:lnTo>
                  <a:lnTo>
                    <a:pt x="105918" y="181229"/>
                  </a:lnTo>
                  <a:lnTo>
                    <a:pt x="104267" y="175729"/>
                  </a:lnTo>
                  <a:lnTo>
                    <a:pt x="105283" y="173774"/>
                  </a:lnTo>
                  <a:lnTo>
                    <a:pt x="104013" y="174802"/>
                  </a:lnTo>
                  <a:lnTo>
                    <a:pt x="104267" y="171488"/>
                  </a:lnTo>
                  <a:lnTo>
                    <a:pt x="104521" y="172402"/>
                  </a:lnTo>
                  <a:lnTo>
                    <a:pt x="103632" y="162839"/>
                  </a:lnTo>
                  <a:lnTo>
                    <a:pt x="103759" y="160197"/>
                  </a:lnTo>
                  <a:lnTo>
                    <a:pt x="104394" y="147015"/>
                  </a:lnTo>
                  <a:lnTo>
                    <a:pt x="103759" y="137896"/>
                  </a:lnTo>
                  <a:lnTo>
                    <a:pt x="105029" y="139738"/>
                  </a:lnTo>
                  <a:lnTo>
                    <a:pt x="102997" y="135267"/>
                  </a:lnTo>
                  <a:lnTo>
                    <a:pt x="103505" y="135191"/>
                  </a:lnTo>
                  <a:lnTo>
                    <a:pt x="104521" y="135039"/>
                  </a:lnTo>
                  <a:lnTo>
                    <a:pt x="106426" y="131597"/>
                  </a:lnTo>
                  <a:lnTo>
                    <a:pt x="104140" y="128727"/>
                  </a:lnTo>
                  <a:lnTo>
                    <a:pt x="103759" y="125869"/>
                  </a:lnTo>
                  <a:lnTo>
                    <a:pt x="103632" y="125869"/>
                  </a:lnTo>
                  <a:lnTo>
                    <a:pt x="103759" y="125755"/>
                  </a:lnTo>
                  <a:lnTo>
                    <a:pt x="103759" y="124599"/>
                  </a:lnTo>
                  <a:lnTo>
                    <a:pt x="103644" y="123685"/>
                  </a:lnTo>
                  <a:lnTo>
                    <a:pt x="103644" y="123342"/>
                  </a:lnTo>
                  <a:lnTo>
                    <a:pt x="103759" y="120713"/>
                  </a:lnTo>
                  <a:lnTo>
                    <a:pt x="105537" y="123685"/>
                  </a:lnTo>
                  <a:lnTo>
                    <a:pt x="102235" y="117157"/>
                  </a:lnTo>
                  <a:lnTo>
                    <a:pt x="102489" y="117614"/>
                  </a:lnTo>
                  <a:lnTo>
                    <a:pt x="103759" y="119900"/>
                  </a:lnTo>
                  <a:lnTo>
                    <a:pt x="104140" y="113792"/>
                  </a:lnTo>
                  <a:lnTo>
                    <a:pt x="104394" y="109702"/>
                  </a:lnTo>
                  <a:lnTo>
                    <a:pt x="104521" y="98577"/>
                  </a:lnTo>
                  <a:lnTo>
                    <a:pt x="104394" y="87071"/>
                  </a:lnTo>
                  <a:lnTo>
                    <a:pt x="104648" y="75780"/>
                  </a:lnTo>
                  <a:lnTo>
                    <a:pt x="104140" y="76466"/>
                  </a:lnTo>
                  <a:lnTo>
                    <a:pt x="104267" y="72682"/>
                  </a:lnTo>
                  <a:lnTo>
                    <a:pt x="103759" y="68097"/>
                  </a:lnTo>
                  <a:lnTo>
                    <a:pt x="105283" y="62369"/>
                  </a:lnTo>
                  <a:lnTo>
                    <a:pt x="103378" y="59042"/>
                  </a:lnTo>
                  <a:lnTo>
                    <a:pt x="103251" y="57899"/>
                  </a:lnTo>
                  <a:lnTo>
                    <a:pt x="102489" y="54800"/>
                  </a:lnTo>
                  <a:lnTo>
                    <a:pt x="103847" y="52146"/>
                  </a:lnTo>
                  <a:lnTo>
                    <a:pt x="103759" y="49758"/>
                  </a:lnTo>
                  <a:lnTo>
                    <a:pt x="101981" y="46659"/>
                  </a:lnTo>
                  <a:lnTo>
                    <a:pt x="102489" y="41960"/>
                  </a:lnTo>
                  <a:lnTo>
                    <a:pt x="103124" y="41160"/>
                  </a:lnTo>
                  <a:lnTo>
                    <a:pt x="102616" y="37833"/>
                  </a:lnTo>
                  <a:lnTo>
                    <a:pt x="101981" y="34861"/>
                  </a:lnTo>
                  <a:lnTo>
                    <a:pt x="101219" y="31762"/>
                  </a:lnTo>
                  <a:lnTo>
                    <a:pt x="100584" y="29019"/>
                  </a:lnTo>
                  <a:lnTo>
                    <a:pt x="101346" y="28816"/>
                  </a:lnTo>
                  <a:lnTo>
                    <a:pt x="101473" y="28790"/>
                  </a:lnTo>
                  <a:lnTo>
                    <a:pt x="101346" y="28790"/>
                  </a:lnTo>
                  <a:lnTo>
                    <a:pt x="101676" y="28790"/>
                  </a:lnTo>
                  <a:lnTo>
                    <a:pt x="101358" y="28625"/>
                  </a:lnTo>
                  <a:lnTo>
                    <a:pt x="101473" y="27178"/>
                  </a:lnTo>
                  <a:lnTo>
                    <a:pt x="101346" y="25692"/>
                  </a:lnTo>
                  <a:lnTo>
                    <a:pt x="100965" y="23393"/>
                  </a:lnTo>
                  <a:lnTo>
                    <a:pt x="100711" y="22707"/>
                  </a:lnTo>
                  <a:lnTo>
                    <a:pt x="100584" y="21907"/>
                  </a:lnTo>
                  <a:lnTo>
                    <a:pt x="100330" y="21221"/>
                  </a:lnTo>
                  <a:lnTo>
                    <a:pt x="99949" y="19621"/>
                  </a:lnTo>
                  <a:lnTo>
                    <a:pt x="99060" y="16637"/>
                  </a:lnTo>
                  <a:lnTo>
                    <a:pt x="97917" y="13652"/>
                  </a:lnTo>
                  <a:lnTo>
                    <a:pt x="97447" y="10541"/>
                  </a:lnTo>
                  <a:lnTo>
                    <a:pt x="97624" y="10795"/>
                  </a:lnTo>
                  <a:lnTo>
                    <a:pt x="97624" y="10566"/>
                  </a:lnTo>
                  <a:lnTo>
                    <a:pt x="97510" y="10439"/>
                  </a:lnTo>
                  <a:lnTo>
                    <a:pt x="97409" y="10210"/>
                  </a:lnTo>
                  <a:lnTo>
                    <a:pt x="97536" y="10325"/>
                  </a:lnTo>
                  <a:lnTo>
                    <a:pt x="97790" y="10439"/>
                  </a:lnTo>
                  <a:lnTo>
                    <a:pt x="96266" y="8610"/>
                  </a:lnTo>
                  <a:lnTo>
                    <a:pt x="95377" y="7581"/>
                  </a:lnTo>
                  <a:lnTo>
                    <a:pt x="94234" y="6210"/>
                  </a:lnTo>
                  <a:lnTo>
                    <a:pt x="92329" y="4140"/>
                  </a:lnTo>
                  <a:lnTo>
                    <a:pt x="91694" y="3568"/>
                  </a:lnTo>
                  <a:lnTo>
                    <a:pt x="91059" y="2882"/>
                  </a:lnTo>
                  <a:lnTo>
                    <a:pt x="89916" y="1739"/>
                  </a:lnTo>
                  <a:lnTo>
                    <a:pt x="89408" y="1270"/>
                  </a:lnTo>
                  <a:lnTo>
                    <a:pt x="87503" y="0"/>
                  </a:lnTo>
                  <a:lnTo>
                    <a:pt x="87249" y="114"/>
                  </a:lnTo>
                  <a:lnTo>
                    <a:pt x="85598" y="2882"/>
                  </a:lnTo>
                  <a:lnTo>
                    <a:pt x="83566" y="5626"/>
                  </a:lnTo>
                  <a:lnTo>
                    <a:pt x="83566" y="9867"/>
                  </a:lnTo>
                  <a:lnTo>
                    <a:pt x="83312" y="11252"/>
                  </a:lnTo>
                  <a:lnTo>
                    <a:pt x="83058" y="13995"/>
                  </a:lnTo>
                  <a:lnTo>
                    <a:pt x="82804" y="16065"/>
                  </a:lnTo>
                  <a:lnTo>
                    <a:pt x="82677" y="16751"/>
                  </a:lnTo>
                  <a:lnTo>
                    <a:pt x="83058" y="17894"/>
                  </a:lnTo>
                  <a:lnTo>
                    <a:pt x="83566" y="19621"/>
                  </a:lnTo>
                  <a:lnTo>
                    <a:pt x="85471" y="26720"/>
                  </a:lnTo>
                  <a:lnTo>
                    <a:pt x="85979" y="30162"/>
                  </a:lnTo>
                  <a:lnTo>
                    <a:pt x="86360" y="31877"/>
                  </a:lnTo>
                  <a:lnTo>
                    <a:pt x="86614" y="33718"/>
                  </a:lnTo>
                  <a:lnTo>
                    <a:pt x="86995" y="37033"/>
                  </a:lnTo>
                  <a:lnTo>
                    <a:pt x="87249" y="38531"/>
                  </a:lnTo>
                  <a:lnTo>
                    <a:pt x="87630" y="42659"/>
                  </a:lnTo>
                  <a:lnTo>
                    <a:pt x="87757" y="44488"/>
                  </a:lnTo>
                  <a:lnTo>
                    <a:pt x="87757" y="45974"/>
                  </a:lnTo>
                  <a:lnTo>
                    <a:pt x="87503" y="50330"/>
                  </a:lnTo>
                  <a:lnTo>
                    <a:pt x="86106" y="68326"/>
                  </a:lnTo>
                  <a:lnTo>
                    <a:pt x="86360" y="97904"/>
                  </a:lnTo>
                  <a:lnTo>
                    <a:pt x="86487" y="127469"/>
                  </a:lnTo>
                  <a:lnTo>
                    <a:pt x="87757" y="131711"/>
                  </a:lnTo>
                  <a:lnTo>
                    <a:pt x="86741" y="140931"/>
                  </a:lnTo>
                  <a:lnTo>
                    <a:pt x="86614" y="150850"/>
                  </a:lnTo>
                  <a:lnTo>
                    <a:pt x="86614" y="160947"/>
                  </a:lnTo>
                  <a:lnTo>
                    <a:pt x="85852" y="170688"/>
                  </a:lnTo>
                  <a:lnTo>
                    <a:pt x="86995" y="170916"/>
                  </a:lnTo>
                  <a:lnTo>
                    <a:pt x="86995" y="174459"/>
                  </a:lnTo>
                  <a:lnTo>
                    <a:pt x="86360" y="174231"/>
                  </a:lnTo>
                  <a:lnTo>
                    <a:pt x="86106" y="175044"/>
                  </a:lnTo>
                  <a:lnTo>
                    <a:pt x="85852" y="224307"/>
                  </a:lnTo>
                  <a:lnTo>
                    <a:pt x="85344" y="248259"/>
                  </a:lnTo>
                  <a:lnTo>
                    <a:pt x="84201" y="271094"/>
                  </a:lnTo>
                  <a:lnTo>
                    <a:pt x="83312" y="273951"/>
                  </a:lnTo>
                  <a:lnTo>
                    <a:pt x="83439" y="282549"/>
                  </a:lnTo>
                  <a:lnTo>
                    <a:pt x="82677" y="284734"/>
                  </a:lnTo>
                  <a:lnTo>
                    <a:pt x="83185" y="292023"/>
                  </a:lnTo>
                  <a:lnTo>
                    <a:pt x="83439" y="299402"/>
                  </a:lnTo>
                  <a:lnTo>
                    <a:pt x="82931" y="314071"/>
                  </a:lnTo>
                  <a:lnTo>
                    <a:pt x="82931" y="318198"/>
                  </a:lnTo>
                  <a:lnTo>
                    <a:pt x="82931" y="320890"/>
                  </a:lnTo>
                  <a:lnTo>
                    <a:pt x="83312" y="323469"/>
                  </a:lnTo>
                  <a:lnTo>
                    <a:pt x="82042" y="331381"/>
                  </a:lnTo>
                  <a:lnTo>
                    <a:pt x="81407" y="337680"/>
                  </a:lnTo>
                  <a:lnTo>
                    <a:pt x="81280" y="337337"/>
                  </a:lnTo>
                  <a:lnTo>
                    <a:pt x="79756" y="390588"/>
                  </a:lnTo>
                  <a:lnTo>
                    <a:pt x="78613" y="416915"/>
                  </a:lnTo>
                  <a:lnTo>
                    <a:pt x="77330" y="433755"/>
                  </a:lnTo>
                  <a:lnTo>
                    <a:pt x="77330" y="547484"/>
                  </a:lnTo>
                  <a:lnTo>
                    <a:pt x="76835" y="548576"/>
                  </a:lnTo>
                  <a:lnTo>
                    <a:pt x="76581" y="548347"/>
                  </a:lnTo>
                  <a:lnTo>
                    <a:pt x="76962" y="547204"/>
                  </a:lnTo>
                  <a:lnTo>
                    <a:pt x="77216" y="547433"/>
                  </a:lnTo>
                  <a:lnTo>
                    <a:pt x="77330" y="433755"/>
                  </a:lnTo>
                  <a:lnTo>
                    <a:pt x="76581" y="443585"/>
                  </a:lnTo>
                  <a:lnTo>
                    <a:pt x="75819" y="449986"/>
                  </a:lnTo>
                  <a:lnTo>
                    <a:pt x="75184" y="456615"/>
                  </a:lnTo>
                  <a:lnTo>
                    <a:pt x="74803" y="463435"/>
                  </a:lnTo>
                  <a:lnTo>
                    <a:pt x="73914" y="487032"/>
                  </a:lnTo>
                  <a:lnTo>
                    <a:pt x="73025" y="495401"/>
                  </a:lnTo>
                  <a:lnTo>
                    <a:pt x="72771" y="497230"/>
                  </a:lnTo>
                  <a:lnTo>
                    <a:pt x="72517" y="500557"/>
                  </a:lnTo>
                  <a:lnTo>
                    <a:pt x="72009" y="502500"/>
                  </a:lnTo>
                  <a:lnTo>
                    <a:pt x="71374" y="510298"/>
                  </a:lnTo>
                  <a:lnTo>
                    <a:pt x="70104" y="528675"/>
                  </a:lnTo>
                  <a:lnTo>
                    <a:pt x="69900" y="532003"/>
                  </a:lnTo>
                  <a:lnTo>
                    <a:pt x="69799" y="531876"/>
                  </a:lnTo>
                  <a:lnTo>
                    <a:pt x="69799" y="533679"/>
                  </a:lnTo>
                  <a:lnTo>
                    <a:pt x="69697" y="535470"/>
                  </a:lnTo>
                  <a:lnTo>
                    <a:pt x="69469" y="534936"/>
                  </a:lnTo>
                  <a:lnTo>
                    <a:pt x="68580" y="535051"/>
                  </a:lnTo>
                  <a:lnTo>
                    <a:pt x="68834" y="533565"/>
                  </a:lnTo>
                  <a:lnTo>
                    <a:pt x="67818" y="534022"/>
                  </a:lnTo>
                  <a:lnTo>
                    <a:pt x="67945" y="532993"/>
                  </a:lnTo>
                  <a:lnTo>
                    <a:pt x="68707" y="532422"/>
                  </a:lnTo>
                  <a:lnTo>
                    <a:pt x="68961" y="532993"/>
                  </a:lnTo>
                  <a:lnTo>
                    <a:pt x="69799" y="533679"/>
                  </a:lnTo>
                  <a:lnTo>
                    <a:pt x="69799" y="531876"/>
                  </a:lnTo>
                  <a:lnTo>
                    <a:pt x="69088" y="530923"/>
                  </a:lnTo>
                  <a:lnTo>
                    <a:pt x="68961" y="531037"/>
                  </a:lnTo>
                  <a:lnTo>
                    <a:pt x="68707" y="528866"/>
                  </a:lnTo>
                  <a:lnTo>
                    <a:pt x="68453" y="529323"/>
                  </a:lnTo>
                  <a:lnTo>
                    <a:pt x="67945" y="529209"/>
                  </a:lnTo>
                  <a:lnTo>
                    <a:pt x="67564" y="528980"/>
                  </a:lnTo>
                  <a:lnTo>
                    <a:pt x="68072" y="528523"/>
                  </a:lnTo>
                  <a:lnTo>
                    <a:pt x="67564" y="527494"/>
                  </a:lnTo>
                  <a:lnTo>
                    <a:pt x="67183" y="526224"/>
                  </a:lnTo>
                  <a:lnTo>
                    <a:pt x="67564" y="524852"/>
                  </a:lnTo>
                  <a:lnTo>
                    <a:pt x="66675" y="525424"/>
                  </a:lnTo>
                  <a:lnTo>
                    <a:pt x="66548" y="525195"/>
                  </a:lnTo>
                  <a:lnTo>
                    <a:pt x="67564" y="523938"/>
                  </a:lnTo>
                  <a:lnTo>
                    <a:pt x="66294" y="524738"/>
                  </a:lnTo>
                  <a:lnTo>
                    <a:pt x="65659" y="524624"/>
                  </a:lnTo>
                  <a:lnTo>
                    <a:pt x="65532" y="524281"/>
                  </a:lnTo>
                  <a:lnTo>
                    <a:pt x="64897" y="524510"/>
                  </a:lnTo>
                  <a:lnTo>
                    <a:pt x="65024" y="523824"/>
                  </a:lnTo>
                  <a:lnTo>
                    <a:pt x="64897" y="523824"/>
                  </a:lnTo>
                  <a:lnTo>
                    <a:pt x="64897" y="522909"/>
                  </a:lnTo>
                  <a:lnTo>
                    <a:pt x="64135" y="524395"/>
                  </a:lnTo>
                  <a:lnTo>
                    <a:pt x="64135" y="523367"/>
                  </a:lnTo>
                  <a:lnTo>
                    <a:pt x="64643" y="522681"/>
                  </a:lnTo>
                  <a:lnTo>
                    <a:pt x="62992" y="523849"/>
                  </a:lnTo>
                  <a:lnTo>
                    <a:pt x="62814" y="523786"/>
                  </a:lnTo>
                  <a:lnTo>
                    <a:pt x="62738" y="523481"/>
                  </a:lnTo>
                  <a:lnTo>
                    <a:pt x="63627" y="522224"/>
                  </a:lnTo>
                  <a:lnTo>
                    <a:pt x="63881" y="521068"/>
                  </a:lnTo>
                  <a:lnTo>
                    <a:pt x="62649" y="521855"/>
                  </a:lnTo>
                  <a:lnTo>
                    <a:pt x="62484" y="521741"/>
                  </a:lnTo>
                  <a:lnTo>
                    <a:pt x="61849" y="521068"/>
                  </a:lnTo>
                  <a:lnTo>
                    <a:pt x="61976" y="520268"/>
                  </a:lnTo>
                  <a:lnTo>
                    <a:pt x="62103" y="520103"/>
                  </a:lnTo>
                  <a:lnTo>
                    <a:pt x="62484" y="519582"/>
                  </a:lnTo>
                  <a:lnTo>
                    <a:pt x="62738" y="519239"/>
                  </a:lnTo>
                  <a:lnTo>
                    <a:pt x="62484" y="519239"/>
                  </a:lnTo>
                  <a:lnTo>
                    <a:pt x="62649" y="519188"/>
                  </a:lnTo>
                  <a:lnTo>
                    <a:pt x="62103" y="519125"/>
                  </a:lnTo>
                  <a:lnTo>
                    <a:pt x="62357" y="518668"/>
                  </a:lnTo>
                  <a:lnTo>
                    <a:pt x="62865" y="518553"/>
                  </a:lnTo>
                  <a:lnTo>
                    <a:pt x="63119" y="518439"/>
                  </a:lnTo>
                  <a:lnTo>
                    <a:pt x="63246" y="517512"/>
                  </a:lnTo>
                  <a:lnTo>
                    <a:pt x="62357" y="518439"/>
                  </a:lnTo>
                  <a:lnTo>
                    <a:pt x="62230" y="518096"/>
                  </a:lnTo>
                  <a:lnTo>
                    <a:pt x="61214" y="518668"/>
                  </a:lnTo>
                  <a:lnTo>
                    <a:pt x="59817" y="519696"/>
                  </a:lnTo>
                  <a:lnTo>
                    <a:pt x="59690" y="519582"/>
                  </a:lnTo>
                  <a:lnTo>
                    <a:pt x="59563" y="519925"/>
                  </a:lnTo>
                  <a:lnTo>
                    <a:pt x="58674" y="519925"/>
                  </a:lnTo>
                  <a:lnTo>
                    <a:pt x="58293" y="519696"/>
                  </a:lnTo>
                  <a:lnTo>
                    <a:pt x="58420" y="519010"/>
                  </a:lnTo>
                  <a:lnTo>
                    <a:pt x="58801" y="518668"/>
                  </a:lnTo>
                  <a:lnTo>
                    <a:pt x="58293" y="518439"/>
                  </a:lnTo>
                  <a:lnTo>
                    <a:pt x="58674" y="517982"/>
                  </a:lnTo>
                  <a:lnTo>
                    <a:pt x="58039" y="517512"/>
                  </a:lnTo>
                  <a:lnTo>
                    <a:pt x="57912" y="517753"/>
                  </a:lnTo>
                  <a:lnTo>
                    <a:pt x="57658" y="517639"/>
                  </a:lnTo>
                  <a:lnTo>
                    <a:pt x="57150" y="517283"/>
                  </a:lnTo>
                  <a:lnTo>
                    <a:pt x="57150" y="516826"/>
                  </a:lnTo>
                  <a:lnTo>
                    <a:pt x="57531" y="516597"/>
                  </a:lnTo>
                  <a:lnTo>
                    <a:pt x="57785" y="514997"/>
                  </a:lnTo>
                  <a:lnTo>
                    <a:pt x="56261" y="515391"/>
                  </a:lnTo>
                  <a:lnTo>
                    <a:pt x="55880" y="515327"/>
                  </a:lnTo>
                  <a:lnTo>
                    <a:pt x="55245" y="514654"/>
                  </a:lnTo>
                  <a:lnTo>
                    <a:pt x="55880" y="514197"/>
                  </a:lnTo>
                  <a:lnTo>
                    <a:pt x="56261" y="513397"/>
                  </a:lnTo>
                  <a:lnTo>
                    <a:pt x="54864" y="514883"/>
                  </a:lnTo>
                  <a:lnTo>
                    <a:pt x="54864" y="514311"/>
                  </a:lnTo>
                  <a:lnTo>
                    <a:pt x="55626" y="513626"/>
                  </a:lnTo>
                  <a:lnTo>
                    <a:pt x="54356" y="514197"/>
                  </a:lnTo>
                  <a:lnTo>
                    <a:pt x="54483" y="514070"/>
                  </a:lnTo>
                  <a:lnTo>
                    <a:pt x="55499" y="513054"/>
                  </a:lnTo>
                  <a:lnTo>
                    <a:pt x="55626" y="512470"/>
                  </a:lnTo>
                  <a:lnTo>
                    <a:pt x="54610" y="513397"/>
                  </a:lnTo>
                  <a:lnTo>
                    <a:pt x="54483" y="512127"/>
                  </a:lnTo>
                  <a:lnTo>
                    <a:pt x="54991" y="511784"/>
                  </a:lnTo>
                  <a:lnTo>
                    <a:pt x="56007" y="511098"/>
                  </a:lnTo>
                  <a:lnTo>
                    <a:pt x="54991" y="511441"/>
                  </a:lnTo>
                  <a:lnTo>
                    <a:pt x="55880" y="510641"/>
                  </a:lnTo>
                  <a:lnTo>
                    <a:pt x="54610" y="511327"/>
                  </a:lnTo>
                  <a:lnTo>
                    <a:pt x="54864" y="511124"/>
                  </a:lnTo>
                  <a:lnTo>
                    <a:pt x="55880" y="510298"/>
                  </a:lnTo>
                  <a:lnTo>
                    <a:pt x="54864" y="510298"/>
                  </a:lnTo>
                  <a:lnTo>
                    <a:pt x="55245" y="509955"/>
                  </a:lnTo>
                  <a:lnTo>
                    <a:pt x="55499" y="509955"/>
                  </a:lnTo>
                  <a:lnTo>
                    <a:pt x="55499" y="509612"/>
                  </a:lnTo>
                  <a:lnTo>
                    <a:pt x="54610" y="509841"/>
                  </a:lnTo>
                  <a:lnTo>
                    <a:pt x="53721" y="510070"/>
                  </a:lnTo>
                  <a:lnTo>
                    <a:pt x="54610" y="509955"/>
                  </a:lnTo>
                  <a:lnTo>
                    <a:pt x="53340" y="510984"/>
                  </a:lnTo>
                  <a:lnTo>
                    <a:pt x="52070" y="511441"/>
                  </a:lnTo>
                  <a:lnTo>
                    <a:pt x="52324" y="511162"/>
                  </a:lnTo>
                  <a:lnTo>
                    <a:pt x="52451" y="511009"/>
                  </a:lnTo>
                  <a:lnTo>
                    <a:pt x="53086" y="510298"/>
                  </a:lnTo>
                  <a:lnTo>
                    <a:pt x="52451" y="510298"/>
                  </a:lnTo>
                  <a:lnTo>
                    <a:pt x="53086" y="510184"/>
                  </a:lnTo>
                  <a:lnTo>
                    <a:pt x="52324" y="509955"/>
                  </a:lnTo>
                  <a:lnTo>
                    <a:pt x="52832" y="509498"/>
                  </a:lnTo>
                  <a:lnTo>
                    <a:pt x="52832" y="508927"/>
                  </a:lnTo>
                  <a:lnTo>
                    <a:pt x="52705" y="509270"/>
                  </a:lnTo>
                  <a:lnTo>
                    <a:pt x="52451" y="509612"/>
                  </a:lnTo>
                  <a:lnTo>
                    <a:pt x="51943" y="509498"/>
                  </a:lnTo>
                  <a:lnTo>
                    <a:pt x="52451" y="509155"/>
                  </a:lnTo>
                  <a:lnTo>
                    <a:pt x="52451" y="508927"/>
                  </a:lnTo>
                  <a:lnTo>
                    <a:pt x="51689" y="509612"/>
                  </a:lnTo>
                  <a:lnTo>
                    <a:pt x="50800" y="509727"/>
                  </a:lnTo>
                  <a:lnTo>
                    <a:pt x="50927" y="509041"/>
                  </a:lnTo>
                  <a:lnTo>
                    <a:pt x="51181" y="508812"/>
                  </a:lnTo>
                  <a:lnTo>
                    <a:pt x="50927" y="508927"/>
                  </a:lnTo>
                  <a:lnTo>
                    <a:pt x="50800" y="509041"/>
                  </a:lnTo>
                  <a:lnTo>
                    <a:pt x="50927" y="508698"/>
                  </a:lnTo>
                  <a:lnTo>
                    <a:pt x="51943" y="508000"/>
                  </a:lnTo>
                  <a:lnTo>
                    <a:pt x="50800" y="508584"/>
                  </a:lnTo>
                  <a:lnTo>
                    <a:pt x="50927" y="508228"/>
                  </a:lnTo>
                  <a:lnTo>
                    <a:pt x="50038" y="508584"/>
                  </a:lnTo>
                  <a:lnTo>
                    <a:pt x="50673" y="508000"/>
                  </a:lnTo>
                  <a:lnTo>
                    <a:pt x="50927" y="507885"/>
                  </a:lnTo>
                  <a:lnTo>
                    <a:pt x="49911" y="506399"/>
                  </a:lnTo>
                  <a:lnTo>
                    <a:pt x="50673" y="505714"/>
                  </a:lnTo>
                  <a:lnTo>
                    <a:pt x="49403" y="506514"/>
                  </a:lnTo>
                  <a:lnTo>
                    <a:pt x="50292" y="504685"/>
                  </a:lnTo>
                  <a:lnTo>
                    <a:pt x="49149" y="505828"/>
                  </a:lnTo>
                  <a:lnTo>
                    <a:pt x="49530" y="504913"/>
                  </a:lnTo>
                  <a:lnTo>
                    <a:pt x="47752" y="505256"/>
                  </a:lnTo>
                  <a:lnTo>
                    <a:pt x="49276" y="504113"/>
                  </a:lnTo>
                  <a:lnTo>
                    <a:pt x="48514" y="503186"/>
                  </a:lnTo>
                  <a:lnTo>
                    <a:pt x="46736" y="503872"/>
                  </a:lnTo>
                  <a:lnTo>
                    <a:pt x="46482" y="502272"/>
                  </a:lnTo>
                  <a:lnTo>
                    <a:pt x="47244" y="500786"/>
                  </a:lnTo>
                  <a:lnTo>
                    <a:pt x="45847" y="500100"/>
                  </a:lnTo>
                  <a:lnTo>
                    <a:pt x="45466" y="499414"/>
                  </a:lnTo>
                  <a:lnTo>
                    <a:pt x="43688" y="498602"/>
                  </a:lnTo>
                  <a:lnTo>
                    <a:pt x="42418" y="498144"/>
                  </a:lnTo>
                  <a:lnTo>
                    <a:pt x="40640" y="497230"/>
                  </a:lnTo>
                  <a:lnTo>
                    <a:pt x="41529" y="494830"/>
                  </a:lnTo>
                  <a:lnTo>
                    <a:pt x="38100" y="495858"/>
                  </a:lnTo>
                  <a:lnTo>
                    <a:pt x="38227" y="494131"/>
                  </a:lnTo>
                  <a:lnTo>
                    <a:pt x="37465" y="494588"/>
                  </a:lnTo>
                  <a:lnTo>
                    <a:pt x="37846" y="492988"/>
                  </a:lnTo>
                  <a:lnTo>
                    <a:pt x="35814" y="493445"/>
                  </a:lnTo>
                  <a:lnTo>
                    <a:pt x="35941" y="491731"/>
                  </a:lnTo>
                  <a:lnTo>
                    <a:pt x="35179" y="491845"/>
                  </a:lnTo>
                  <a:lnTo>
                    <a:pt x="35179" y="492074"/>
                  </a:lnTo>
                  <a:lnTo>
                    <a:pt x="34798" y="492531"/>
                  </a:lnTo>
                  <a:lnTo>
                    <a:pt x="34798" y="492074"/>
                  </a:lnTo>
                  <a:lnTo>
                    <a:pt x="33909" y="491959"/>
                  </a:lnTo>
                  <a:lnTo>
                    <a:pt x="34798" y="491159"/>
                  </a:lnTo>
                  <a:lnTo>
                    <a:pt x="34925" y="491159"/>
                  </a:lnTo>
                  <a:lnTo>
                    <a:pt x="35687" y="490359"/>
                  </a:lnTo>
                  <a:lnTo>
                    <a:pt x="33782" y="490931"/>
                  </a:lnTo>
                  <a:lnTo>
                    <a:pt x="34163" y="489889"/>
                  </a:lnTo>
                  <a:lnTo>
                    <a:pt x="33528" y="490931"/>
                  </a:lnTo>
                  <a:lnTo>
                    <a:pt x="33147" y="490359"/>
                  </a:lnTo>
                  <a:lnTo>
                    <a:pt x="33401" y="490245"/>
                  </a:lnTo>
                  <a:lnTo>
                    <a:pt x="29718" y="490474"/>
                  </a:lnTo>
                  <a:lnTo>
                    <a:pt x="31369" y="486803"/>
                  </a:lnTo>
                  <a:lnTo>
                    <a:pt x="27813" y="487032"/>
                  </a:lnTo>
                  <a:lnTo>
                    <a:pt x="28956" y="486232"/>
                  </a:lnTo>
                  <a:lnTo>
                    <a:pt x="27051" y="487260"/>
                  </a:lnTo>
                  <a:lnTo>
                    <a:pt x="27940" y="486117"/>
                  </a:lnTo>
                  <a:lnTo>
                    <a:pt x="28702" y="484390"/>
                  </a:lnTo>
                  <a:lnTo>
                    <a:pt x="26924" y="485571"/>
                  </a:lnTo>
                  <a:lnTo>
                    <a:pt x="26035" y="485660"/>
                  </a:lnTo>
                  <a:lnTo>
                    <a:pt x="25908" y="485889"/>
                  </a:lnTo>
                  <a:lnTo>
                    <a:pt x="25273" y="485190"/>
                  </a:lnTo>
                  <a:lnTo>
                    <a:pt x="26924" y="484162"/>
                  </a:lnTo>
                  <a:lnTo>
                    <a:pt x="23749" y="485889"/>
                  </a:lnTo>
                  <a:lnTo>
                    <a:pt x="25146" y="485076"/>
                  </a:lnTo>
                  <a:lnTo>
                    <a:pt x="24384" y="482561"/>
                  </a:lnTo>
                  <a:lnTo>
                    <a:pt x="21082" y="481647"/>
                  </a:lnTo>
                  <a:lnTo>
                    <a:pt x="19558" y="479463"/>
                  </a:lnTo>
                  <a:lnTo>
                    <a:pt x="19304" y="479920"/>
                  </a:lnTo>
                  <a:lnTo>
                    <a:pt x="18796" y="479463"/>
                  </a:lnTo>
                  <a:lnTo>
                    <a:pt x="17780" y="479348"/>
                  </a:lnTo>
                  <a:lnTo>
                    <a:pt x="18034" y="477520"/>
                  </a:lnTo>
                  <a:lnTo>
                    <a:pt x="16383" y="478586"/>
                  </a:lnTo>
                  <a:lnTo>
                    <a:pt x="15570" y="478663"/>
                  </a:lnTo>
                  <a:lnTo>
                    <a:pt x="15113" y="478777"/>
                  </a:lnTo>
                  <a:lnTo>
                    <a:pt x="15570" y="477431"/>
                  </a:lnTo>
                  <a:lnTo>
                    <a:pt x="15240" y="477291"/>
                  </a:lnTo>
                  <a:lnTo>
                    <a:pt x="13716" y="478205"/>
                  </a:lnTo>
                  <a:lnTo>
                    <a:pt x="13462" y="477177"/>
                  </a:lnTo>
                  <a:lnTo>
                    <a:pt x="14351" y="475792"/>
                  </a:lnTo>
                  <a:lnTo>
                    <a:pt x="10668" y="476948"/>
                  </a:lnTo>
                  <a:lnTo>
                    <a:pt x="11798" y="475576"/>
                  </a:lnTo>
                  <a:lnTo>
                    <a:pt x="11684" y="474078"/>
                  </a:lnTo>
                  <a:lnTo>
                    <a:pt x="9525" y="475107"/>
                  </a:lnTo>
                  <a:lnTo>
                    <a:pt x="9271" y="473532"/>
                  </a:lnTo>
                  <a:lnTo>
                    <a:pt x="4445" y="476135"/>
                  </a:lnTo>
                  <a:lnTo>
                    <a:pt x="1397" y="481190"/>
                  </a:lnTo>
                  <a:lnTo>
                    <a:pt x="0" y="486117"/>
                  </a:lnTo>
                  <a:lnTo>
                    <a:pt x="1143" y="486689"/>
                  </a:lnTo>
                  <a:lnTo>
                    <a:pt x="2413" y="487260"/>
                  </a:lnTo>
                  <a:lnTo>
                    <a:pt x="3556" y="487832"/>
                  </a:lnTo>
                  <a:lnTo>
                    <a:pt x="4826" y="488518"/>
                  </a:lnTo>
                  <a:lnTo>
                    <a:pt x="6858" y="492531"/>
                  </a:lnTo>
                  <a:lnTo>
                    <a:pt x="9017" y="494017"/>
                  </a:lnTo>
                  <a:lnTo>
                    <a:pt x="9906" y="494830"/>
                  </a:lnTo>
                  <a:lnTo>
                    <a:pt x="10668" y="495338"/>
                  </a:lnTo>
                  <a:lnTo>
                    <a:pt x="13462" y="497382"/>
                  </a:lnTo>
                  <a:lnTo>
                    <a:pt x="14986" y="498602"/>
                  </a:lnTo>
                  <a:lnTo>
                    <a:pt x="15113" y="498563"/>
                  </a:lnTo>
                  <a:lnTo>
                    <a:pt x="16383" y="498144"/>
                  </a:lnTo>
                  <a:lnTo>
                    <a:pt x="16256" y="501243"/>
                  </a:lnTo>
                  <a:lnTo>
                    <a:pt x="16383" y="501230"/>
                  </a:lnTo>
                  <a:lnTo>
                    <a:pt x="17780" y="501103"/>
                  </a:lnTo>
                  <a:lnTo>
                    <a:pt x="20066" y="500900"/>
                  </a:lnTo>
                  <a:lnTo>
                    <a:pt x="20447" y="503643"/>
                  </a:lnTo>
                  <a:lnTo>
                    <a:pt x="21209" y="502843"/>
                  </a:lnTo>
                  <a:lnTo>
                    <a:pt x="21717" y="503186"/>
                  </a:lnTo>
                  <a:lnTo>
                    <a:pt x="21209" y="503643"/>
                  </a:lnTo>
                  <a:lnTo>
                    <a:pt x="21209" y="503999"/>
                  </a:lnTo>
                  <a:lnTo>
                    <a:pt x="21717" y="504418"/>
                  </a:lnTo>
                  <a:lnTo>
                    <a:pt x="23749" y="506145"/>
                  </a:lnTo>
                  <a:lnTo>
                    <a:pt x="25273" y="507441"/>
                  </a:lnTo>
                  <a:lnTo>
                    <a:pt x="25527" y="507657"/>
                  </a:lnTo>
                  <a:lnTo>
                    <a:pt x="27051" y="508533"/>
                  </a:lnTo>
                  <a:lnTo>
                    <a:pt x="27813" y="508965"/>
                  </a:lnTo>
                  <a:lnTo>
                    <a:pt x="29718" y="510057"/>
                  </a:lnTo>
                  <a:lnTo>
                    <a:pt x="30734" y="510641"/>
                  </a:lnTo>
                  <a:lnTo>
                    <a:pt x="33147" y="515340"/>
                  </a:lnTo>
                  <a:lnTo>
                    <a:pt x="32893" y="516140"/>
                  </a:lnTo>
                  <a:lnTo>
                    <a:pt x="33782" y="516648"/>
                  </a:lnTo>
                  <a:lnTo>
                    <a:pt x="33909" y="516724"/>
                  </a:lnTo>
                  <a:lnTo>
                    <a:pt x="34290" y="516940"/>
                  </a:lnTo>
                  <a:lnTo>
                    <a:pt x="33909" y="517753"/>
                  </a:lnTo>
                  <a:lnTo>
                    <a:pt x="34290" y="517791"/>
                  </a:lnTo>
                  <a:lnTo>
                    <a:pt x="35814" y="517944"/>
                  </a:lnTo>
                  <a:lnTo>
                    <a:pt x="36068" y="517982"/>
                  </a:lnTo>
                  <a:lnTo>
                    <a:pt x="37338" y="519239"/>
                  </a:lnTo>
                  <a:lnTo>
                    <a:pt x="37465" y="519404"/>
                  </a:lnTo>
                  <a:lnTo>
                    <a:pt x="38100" y="520268"/>
                  </a:lnTo>
                  <a:lnTo>
                    <a:pt x="38354" y="520611"/>
                  </a:lnTo>
                  <a:lnTo>
                    <a:pt x="38227" y="520611"/>
                  </a:lnTo>
                  <a:lnTo>
                    <a:pt x="38354" y="520687"/>
                  </a:lnTo>
                  <a:lnTo>
                    <a:pt x="38989" y="521068"/>
                  </a:lnTo>
                  <a:lnTo>
                    <a:pt x="38862" y="521296"/>
                  </a:lnTo>
                  <a:lnTo>
                    <a:pt x="38989" y="521296"/>
                  </a:lnTo>
                  <a:lnTo>
                    <a:pt x="40132" y="521296"/>
                  </a:lnTo>
                  <a:lnTo>
                    <a:pt x="40259" y="523024"/>
                  </a:lnTo>
                  <a:lnTo>
                    <a:pt x="40513" y="524052"/>
                  </a:lnTo>
                  <a:lnTo>
                    <a:pt x="40386" y="524052"/>
                  </a:lnTo>
                  <a:lnTo>
                    <a:pt x="40513" y="524205"/>
                  </a:lnTo>
                  <a:lnTo>
                    <a:pt x="40640" y="524357"/>
                  </a:lnTo>
                  <a:lnTo>
                    <a:pt x="44323" y="528866"/>
                  </a:lnTo>
                  <a:lnTo>
                    <a:pt x="46482" y="530085"/>
                  </a:lnTo>
                  <a:lnTo>
                    <a:pt x="47752" y="530809"/>
                  </a:lnTo>
                  <a:lnTo>
                    <a:pt x="49149" y="531596"/>
                  </a:lnTo>
                  <a:lnTo>
                    <a:pt x="49403" y="531749"/>
                  </a:lnTo>
                  <a:lnTo>
                    <a:pt x="49784" y="531964"/>
                  </a:lnTo>
                  <a:lnTo>
                    <a:pt x="52324" y="537806"/>
                  </a:lnTo>
                  <a:lnTo>
                    <a:pt x="52451" y="539521"/>
                  </a:lnTo>
                  <a:lnTo>
                    <a:pt x="53594" y="540677"/>
                  </a:lnTo>
                  <a:lnTo>
                    <a:pt x="54356" y="541362"/>
                  </a:lnTo>
                  <a:lnTo>
                    <a:pt x="54864" y="541820"/>
                  </a:lnTo>
                  <a:lnTo>
                    <a:pt x="55245" y="542188"/>
                  </a:lnTo>
                  <a:lnTo>
                    <a:pt x="57150" y="543991"/>
                  </a:lnTo>
                  <a:lnTo>
                    <a:pt x="57404" y="545833"/>
                  </a:lnTo>
                  <a:lnTo>
                    <a:pt x="57658" y="546176"/>
                  </a:lnTo>
                  <a:lnTo>
                    <a:pt x="58293" y="546862"/>
                  </a:lnTo>
                  <a:lnTo>
                    <a:pt x="61849" y="550684"/>
                  </a:lnTo>
                  <a:lnTo>
                    <a:pt x="62230" y="551103"/>
                  </a:lnTo>
                  <a:lnTo>
                    <a:pt x="62738" y="551256"/>
                  </a:lnTo>
                  <a:lnTo>
                    <a:pt x="62992" y="551332"/>
                  </a:lnTo>
                  <a:lnTo>
                    <a:pt x="63627" y="549960"/>
                  </a:lnTo>
                  <a:lnTo>
                    <a:pt x="64135" y="550379"/>
                  </a:lnTo>
                  <a:lnTo>
                    <a:pt x="65659" y="551675"/>
                  </a:lnTo>
                  <a:lnTo>
                    <a:pt x="65151" y="553389"/>
                  </a:lnTo>
                  <a:lnTo>
                    <a:pt x="65659" y="553669"/>
                  </a:lnTo>
                  <a:lnTo>
                    <a:pt x="66548" y="554139"/>
                  </a:lnTo>
                  <a:lnTo>
                    <a:pt x="67183" y="554469"/>
                  </a:lnTo>
                  <a:lnTo>
                    <a:pt x="67310" y="554545"/>
                  </a:lnTo>
                  <a:lnTo>
                    <a:pt x="66929" y="554659"/>
                  </a:lnTo>
                  <a:lnTo>
                    <a:pt x="66802" y="555117"/>
                  </a:lnTo>
                  <a:lnTo>
                    <a:pt x="67310" y="554824"/>
                  </a:lnTo>
                  <a:lnTo>
                    <a:pt x="67564" y="554672"/>
                  </a:lnTo>
                  <a:lnTo>
                    <a:pt x="67818" y="554532"/>
                  </a:lnTo>
                  <a:lnTo>
                    <a:pt x="68580" y="554088"/>
                  </a:lnTo>
                  <a:lnTo>
                    <a:pt x="68580" y="554774"/>
                  </a:lnTo>
                  <a:lnTo>
                    <a:pt x="69494" y="553859"/>
                  </a:lnTo>
                  <a:lnTo>
                    <a:pt x="68199" y="558431"/>
                  </a:lnTo>
                  <a:lnTo>
                    <a:pt x="68072" y="558546"/>
                  </a:lnTo>
                  <a:lnTo>
                    <a:pt x="68351" y="558533"/>
                  </a:lnTo>
                  <a:lnTo>
                    <a:pt x="68580" y="557974"/>
                  </a:lnTo>
                  <a:lnTo>
                    <a:pt x="69850" y="558088"/>
                  </a:lnTo>
                  <a:lnTo>
                    <a:pt x="70104" y="558317"/>
                  </a:lnTo>
                  <a:lnTo>
                    <a:pt x="69596" y="558787"/>
                  </a:lnTo>
                  <a:lnTo>
                    <a:pt x="70231" y="559447"/>
                  </a:lnTo>
                  <a:lnTo>
                    <a:pt x="70358" y="559587"/>
                  </a:lnTo>
                  <a:lnTo>
                    <a:pt x="69850" y="560387"/>
                  </a:lnTo>
                  <a:lnTo>
                    <a:pt x="70358" y="560387"/>
                  </a:lnTo>
                  <a:lnTo>
                    <a:pt x="71882" y="559244"/>
                  </a:lnTo>
                  <a:lnTo>
                    <a:pt x="71501" y="560616"/>
                  </a:lnTo>
                  <a:lnTo>
                    <a:pt x="71882" y="560222"/>
                  </a:lnTo>
                  <a:lnTo>
                    <a:pt x="72517" y="559587"/>
                  </a:lnTo>
                  <a:lnTo>
                    <a:pt x="72517" y="560374"/>
                  </a:lnTo>
                  <a:lnTo>
                    <a:pt x="72301" y="560730"/>
                  </a:lnTo>
                  <a:lnTo>
                    <a:pt x="72301" y="561073"/>
                  </a:lnTo>
                  <a:lnTo>
                    <a:pt x="72415" y="560844"/>
                  </a:lnTo>
                  <a:lnTo>
                    <a:pt x="72644" y="560501"/>
                  </a:lnTo>
                  <a:lnTo>
                    <a:pt x="72758" y="560324"/>
                  </a:lnTo>
                  <a:lnTo>
                    <a:pt x="72644" y="560730"/>
                  </a:lnTo>
                  <a:lnTo>
                    <a:pt x="72898" y="560959"/>
                  </a:lnTo>
                  <a:lnTo>
                    <a:pt x="73152" y="561187"/>
                  </a:lnTo>
                  <a:lnTo>
                    <a:pt x="73914" y="561873"/>
                  </a:lnTo>
                  <a:lnTo>
                    <a:pt x="74676" y="561644"/>
                  </a:lnTo>
                  <a:lnTo>
                    <a:pt x="75438" y="559435"/>
                  </a:lnTo>
                  <a:lnTo>
                    <a:pt x="75819" y="558317"/>
                  </a:lnTo>
                  <a:lnTo>
                    <a:pt x="76073" y="557898"/>
                  </a:lnTo>
                  <a:lnTo>
                    <a:pt x="76581" y="557060"/>
                  </a:lnTo>
                  <a:lnTo>
                    <a:pt x="76708" y="557974"/>
                  </a:lnTo>
                  <a:lnTo>
                    <a:pt x="76835" y="557174"/>
                  </a:lnTo>
                  <a:lnTo>
                    <a:pt x="77216" y="556831"/>
                  </a:lnTo>
                  <a:lnTo>
                    <a:pt x="76835" y="556945"/>
                  </a:lnTo>
                  <a:lnTo>
                    <a:pt x="76835" y="556374"/>
                  </a:lnTo>
                  <a:lnTo>
                    <a:pt x="76962" y="556298"/>
                  </a:lnTo>
                  <a:lnTo>
                    <a:pt x="77597" y="555917"/>
                  </a:lnTo>
                  <a:lnTo>
                    <a:pt x="77724" y="555574"/>
                  </a:lnTo>
                  <a:lnTo>
                    <a:pt x="77597" y="555688"/>
                  </a:lnTo>
                  <a:lnTo>
                    <a:pt x="77343" y="555802"/>
                  </a:lnTo>
                  <a:lnTo>
                    <a:pt x="77089" y="555802"/>
                  </a:lnTo>
                  <a:lnTo>
                    <a:pt x="76835" y="555688"/>
                  </a:lnTo>
                  <a:lnTo>
                    <a:pt x="76708" y="555345"/>
                  </a:lnTo>
                  <a:lnTo>
                    <a:pt x="76708" y="555117"/>
                  </a:lnTo>
                  <a:lnTo>
                    <a:pt x="77343" y="554774"/>
                  </a:lnTo>
                  <a:lnTo>
                    <a:pt x="76073" y="555231"/>
                  </a:lnTo>
                  <a:lnTo>
                    <a:pt x="77470" y="552221"/>
                  </a:lnTo>
                  <a:lnTo>
                    <a:pt x="77724" y="551675"/>
                  </a:lnTo>
                  <a:lnTo>
                    <a:pt x="77470" y="551218"/>
                  </a:lnTo>
                  <a:lnTo>
                    <a:pt x="77851" y="550303"/>
                  </a:lnTo>
                  <a:lnTo>
                    <a:pt x="76581" y="550418"/>
                  </a:lnTo>
                  <a:lnTo>
                    <a:pt x="76581" y="549732"/>
                  </a:lnTo>
                  <a:lnTo>
                    <a:pt x="76327" y="548805"/>
                  </a:lnTo>
                  <a:lnTo>
                    <a:pt x="76581" y="548805"/>
                  </a:lnTo>
                  <a:lnTo>
                    <a:pt x="77216" y="548805"/>
                  </a:lnTo>
                  <a:lnTo>
                    <a:pt x="77470" y="548005"/>
                  </a:lnTo>
                  <a:lnTo>
                    <a:pt x="77470" y="547319"/>
                  </a:lnTo>
                  <a:lnTo>
                    <a:pt x="77724" y="546862"/>
                  </a:lnTo>
                  <a:lnTo>
                    <a:pt x="77470" y="546290"/>
                  </a:lnTo>
                  <a:lnTo>
                    <a:pt x="77609" y="545693"/>
                  </a:lnTo>
                  <a:lnTo>
                    <a:pt x="83058" y="540207"/>
                  </a:lnTo>
                  <a:lnTo>
                    <a:pt x="86106" y="537159"/>
                  </a:lnTo>
                  <a:lnTo>
                    <a:pt x="89281" y="533984"/>
                  </a:lnTo>
                  <a:lnTo>
                    <a:pt x="94742" y="528523"/>
                  </a:lnTo>
                  <a:lnTo>
                    <a:pt x="95758" y="527380"/>
                  </a:lnTo>
                  <a:lnTo>
                    <a:pt x="93472" y="528929"/>
                  </a:lnTo>
                  <a:lnTo>
                    <a:pt x="91059" y="530606"/>
                  </a:lnTo>
                  <a:lnTo>
                    <a:pt x="89281" y="531736"/>
                  </a:lnTo>
                  <a:lnTo>
                    <a:pt x="91694" y="529336"/>
                  </a:lnTo>
                  <a:lnTo>
                    <a:pt x="94107" y="526808"/>
                  </a:lnTo>
                  <a:lnTo>
                    <a:pt x="94996" y="525957"/>
                  </a:lnTo>
                  <a:lnTo>
                    <a:pt x="100584" y="520915"/>
                  </a:lnTo>
                  <a:lnTo>
                    <a:pt x="102489" y="519239"/>
                  </a:lnTo>
                  <a:lnTo>
                    <a:pt x="103632" y="518439"/>
                  </a:lnTo>
                  <a:lnTo>
                    <a:pt x="104521" y="517512"/>
                  </a:lnTo>
                  <a:lnTo>
                    <a:pt x="105918" y="516356"/>
                  </a:lnTo>
                  <a:lnTo>
                    <a:pt x="106807" y="515683"/>
                  </a:lnTo>
                  <a:lnTo>
                    <a:pt x="107442" y="515112"/>
                  </a:lnTo>
                  <a:lnTo>
                    <a:pt x="112903" y="510908"/>
                  </a:lnTo>
                  <a:lnTo>
                    <a:pt x="114300" y="509841"/>
                  </a:lnTo>
                  <a:lnTo>
                    <a:pt x="117856" y="507276"/>
                  </a:lnTo>
                  <a:lnTo>
                    <a:pt x="118110" y="507085"/>
                  </a:lnTo>
                  <a:lnTo>
                    <a:pt x="122809" y="503186"/>
                  </a:lnTo>
                  <a:lnTo>
                    <a:pt x="122428" y="503758"/>
                  </a:lnTo>
                  <a:lnTo>
                    <a:pt x="122809" y="503618"/>
                  </a:lnTo>
                  <a:lnTo>
                    <a:pt x="123317" y="503415"/>
                  </a:lnTo>
                  <a:lnTo>
                    <a:pt x="123317" y="502386"/>
                  </a:lnTo>
                  <a:lnTo>
                    <a:pt x="126873" y="499643"/>
                  </a:lnTo>
                  <a:lnTo>
                    <a:pt x="141605" y="492417"/>
                  </a:lnTo>
                  <a:lnTo>
                    <a:pt x="141732" y="492531"/>
                  </a:lnTo>
                  <a:lnTo>
                    <a:pt x="142240" y="492252"/>
                  </a:lnTo>
                  <a:lnTo>
                    <a:pt x="142367" y="492188"/>
                  </a:lnTo>
                  <a:lnTo>
                    <a:pt x="142240" y="491959"/>
                  </a:lnTo>
                  <a:lnTo>
                    <a:pt x="143510" y="491502"/>
                  </a:lnTo>
                  <a:lnTo>
                    <a:pt x="141097" y="492188"/>
                  </a:lnTo>
                  <a:lnTo>
                    <a:pt x="140208" y="492531"/>
                  </a:lnTo>
                  <a:lnTo>
                    <a:pt x="141732" y="491159"/>
                  </a:lnTo>
                  <a:lnTo>
                    <a:pt x="143002" y="489661"/>
                  </a:lnTo>
                  <a:lnTo>
                    <a:pt x="145288" y="488289"/>
                  </a:lnTo>
                  <a:lnTo>
                    <a:pt x="146177" y="488289"/>
                  </a:lnTo>
                  <a:lnTo>
                    <a:pt x="146431" y="488327"/>
                  </a:lnTo>
                  <a:lnTo>
                    <a:pt x="147574" y="487565"/>
                  </a:lnTo>
                  <a:lnTo>
                    <a:pt x="150241" y="486029"/>
                  </a:lnTo>
                  <a:lnTo>
                    <a:pt x="151765" y="485051"/>
                  </a:lnTo>
                  <a:lnTo>
                    <a:pt x="152019" y="484949"/>
                  </a:lnTo>
                  <a:lnTo>
                    <a:pt x="154051" y="484746"/>
                  </a:lnTo>
                  <a:lnTo>
                    <a:pt x="154178" y="484733"/>
                  </a:lnTo>
                  <a:lnTo>
                    <a:pt x="155702" y="483362"/>
                  </a:lnTo>
                  <a:lnTo>
                    <a:pt x="154051" y="482104"/>
                  </a:lnTo>
                  <a:lnTo>
                    <a:pt x="154813" y="481876"/>
                  </a:lnTo>
                  <a:lnTo>
                    <a:pt x="156972" y="481228"/>
                  </a:lnTo>
                  <a:lnTo>
                    <a:pt x="159385" y="480491"/>
                  </a:lnTo>
                  <a:lnTo>
                    <a:pt x="156972" y="480263"/>
                  </a:lnTo>
                  <a:lnTo>
                    <a:pt x="160528" y="478891"/>
                  </a:lnTo>
                  <a:lnTo>
                    <a:pt x="161417" y="478548"/>
                  </a:lnTo>
                  <a:lnTo>
                    <a:pt x="160528" y="478320"/>
                  </a:lnTo>
                  <a:lnTo>
                    <a:pt x="162052" y="478205"/>
                  </a:lnTo>
                  <a:lnTo>
                    <a:pt x="164719" y="476605"/>
                  </a:lnTo>
                  <a:lnTo>
                    <a:pt x="170180" y="473621"/>
                  </a:lnTo>
                  <a:lnTo>
                    <a:pt x="171196" y="472363"/>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3" name="Google Shape;323;p12"/>
            <p:cNvSpPr/>
            <p:nvPr/>
          </p:nvSpPr>
          <p:spPr>
            <a:xfrm>
              <a:off x="8352803" y="5972962"/>
              <a:ext cx="1038225" cy="1037590"/>
            </a:xfrm>
            <a:custGeom>
              <a:avLst/>
              <a:gdLst/>
              <a:ahLst/>
              <a:cxnLst/>
              <a:rect l="l" t="t" r="r" b="b"/>
              <a:pathLst>
                <a:path w="1038225" h="1037590" extrusionOk="0">
                  <a:moveTo>
                    <a:pt x="650430" y="437095"/>
                  </a:moveTo>
                  <a:lnTo>
                    <a:pt x="644004" y="397751"/>
                  </a:lnTo>
                  <a:lnTo>
                    <a:pt x="629323" y="365569"/>
                  </a:lnTo>
                  <a:lnTo>
                    <a:pt x="616216" y="350151"/>
                  </a:lnTo>
                  <a:lnTo>
                    <a:pt x="616216" y="430682"/>
                  </a:lnTo>
                  <a:lnTo>
                    <a:pt x="616216" y="443331"/>
                  </a:lnTo>
                  <a:lnTo>
                    <a:pt x="603643" y="484682"/>
                  </a:lnTo>
                  <a:lnTo>
                    <a:pt x="568731" y="519518"/>
                  </a:lnTo>
                  <a:lnTo>
                    <a:pt x="527469" y="532041"/>
                  </a:lnTo>
                  <a:lnTo>
                    <a:pt x="479005" y="522376"/>
                  </a:lnTo>
                  <a:lnTo>
                    <a:pt x="445604" y="494919"/>
                  </a:lnTo>
                  <a:lnTo>
                    <a:pt x="426783" y="449351"/>
                  </a:lnTo>
                  <a:lnTo>
                    <a:pt x="426186" y="443331"/>
                  </a:lnTo>
                  <a:lnTo>
                    <a:pt x="426186" y="430682"/>
                  </a:lnTo>
                  <a:lnTo>
                    <a:pt x="438772" y="389331"/>
                  </a:lnTo>
                  <a:lnTo>
                    <a:pt x="473671" y="354495"/>
                  </a:lnTo>
                  <a:lnTo>
                    <a:pt x="514934" y="341985"/>
                  </a:lnTo>
                  <a:lnTo>
                    <a:pt x="527519" y="341985"/>
                  </a:lnTo>
                  <a:lnTo>
                    <a:pt x="568883" y="354571"/>
                  </a:lnTo>
                  <a:lnTo>
                    <a:pt x="603719" y="389470"/>
                  </a:lnTo>
                  <a:lnTo>
                    <a:pt x="616216" y="430682"/>
                  </a:lnTo>
                  <a:lnTo>
                    <a:pt x="616216" y="350151"/>
                  </a:lnTo>
                  <a:lnTo>
                    <a:pt x="609282" y="341985"/>
                  </a:lnTo>
                  <a:lnTo>
                    <a:pt x="608050" y="340537"/>
                  </a:lnTo>
                  <a:lnTo>
                    <a:pt x="581825" y="322656"/>
                  </a:lnTo>
                  <a:lnTo>
                    <a:pt x="552297" y="311937"/>
                  </a:lnTo>
                  <a:lnTo>
                    <a:pt x="521119" y="308356"/>
                  </a:lnTo>
                  <a:lnTo>
                    <a:pt x="489940" y="311937"/>
                  </a:lnTo>
                  <a:lnTo>
                    <a:pt x="434200" y="340537"/>
                  </a:lnTo>
                  <a:lnTo>
                    <a:pt x="398246" y="397751"/>
                  </a:lnTo>
                  <a:lnTo>
                    <a:pt x="391820" y="437095"/>
                  </a:lnTo>
                  <a:lnTo>
                    <a:pt x="391820" y="445579"/>
                  </a:lnTo>
                  <a:lnTo>
                    <a:pt x="404914" y="494411"/>
                  </a:lnTo>
                  <a:lnTo>
                    <a:pt x="435698" y="534530"/>
                  </a:lnTo>
                  <a:lnTo>
                    <a:pt x="479488" y="559803"/>
                  </a:lnTo>
                  <a:lnTo>
                    <a:pt x="512635" y="566394"/>
                  </a:lnTo>
                  <a:lnTo>
                    <a:pt x="529615" y="566394"/>
                  </a:lnTo>
                  <a:lnTo>
                    <a:pt x="578446" y="553300"/>
                  </a:lnTo>
                  <a:lnTo>
                    <a:pt x="618553" y="522516"/>
                  </a:lnTo>
                  <a:lnTo>
                    <a:pt x="643826" y="478726"/>
                  </a:lnTo>
                  <a:lnTo>
                    <a:pt x="650430" y="445579"/>
                  </a:lnTo>
                  <a:lnTo>
                    <a:pt x="650430" y="437095"/>
                  </a:lnTo>
                  <a:close/>
                </a:path>
                <a:path w="1038225" h="1037590" extrusionOk="0">
                  <a:moveTo>
                    <a:pt x="1038225" y="455930"/>
                  </a:moveTo>
                  <a:lnTo>
                    <a:pt x="1029563" y="406400"/>
                  </a:lnTo>
                  <a:lnTo>
                    <a:pt x="1019784" y="369570"/>
                  </a:lnTo>
                  <a:lnTo>
                    <a:pt x="1015923" y="356870"/>
                  </a:lnTo>
                  <a:lnTo>
                    <a:pt x="1011770" y="345440"/>
                  </a:lnTo>
                  <a:lnTo>
                    <a:pt x="1007313" y="332740"/>
                  </a:lnTo>
                  <a:lnTo>
                    <a:pt x="1002563" y="321310"/>
                  </a:lnTo>
                  <a:lnTo>
                    <a:pt x="997521" y="309880"/>
                  </a:lnTo>
                  <a:lnTo>
                    <a:pt x="992187" y="297180"/>
                  </a:lnTo>
                  <a:lnTo>
                    <a:pt x="986586" y="285750"/>
                  </a:lnTo>
                  <a:lnTo>
                    <a:pt x="980694" y="274320"/>
                  </a:lnTo>
                  <a:lnTo>
                    <a:pt x="974521" y="264160"/>
                  </a:lnTo>
                  <a:lnTo>
                    <a:pt x="968082" y="252730"/>
                  </a:lnTo>
                  <a:lnTo>
                    <a:pt x="961377" y="241300"/>
                  </a:lnTo>
                  <a:lnTo>
                    <a:pt x="954392" y="231140"/>
                  </a:lnTo>
                  <a:lnTo>
                    <a:pt x="947166" y="220980"/>
                  </a:lnTo>
                  <a:lnTo>
                    <a:pt x="939673" y="209550"/>
                  </a:lnTo>
                  <a:lnTo>
                    <a:pt x="931926" y="199390"/>
                  </a:lnTo>
                  <a:lnTo>
                    <a:pt x="927354" y="194310"/>
                  </a:lnTo>
                  <a:lnTo>
                    <a:pt x="923937" y="190500"/>
                  </a:lnTo>
                  <a:lnTo>
                    <a:pt x="898525" y="161290"/>
                  </a:lnTo>
                  <a:lnTo>
                    <a:pt x="871067" y="134620"/>
                  </a:lnTo>
                  <a:lnTo>
                    <a:pt x="851700" y="118110"/>
                  </a:lnTo>
                  <a:lnTo>
                    <a:pt x="841717" y="109220"/>
                  </a:lnTo>
                  <a:lnTo>
                    <a:pt x="831532" y="101600"/>
                  </a:lnTo>
                  <a:lnTo>
                    <a:pt x="821169" y="93980"/>
                  </a:lnTo>
                  <a:lnTo>
                    <a:pt x="810628" y="87630"/>
                  </a:lnTo>
                  <a:lnTo>
                    <a:pt x="799896" y="80010"/>
                  </a:lnTo>
                  <a:lnTo>
                    <a:pt x="777976" y="67310"/>
                  </a:lnTo>
                  <a:lnTo>
                    <a:pt x="762635" y="58686"/>
                  </a:lnTo>
                  <a:lnTo>
                    <a:pt x="762635" y="427990"/>
                  </a:lnTo>
                  <a:lnTo>
                    <a:pt x="762635" y="436880"/>
                  </a:lnTo>
                  <a:lnTo>
                    <a:pt x="756412" y="502920"/>
                  </a:lnTo>
                  <a:lnTo>
                    <a:pt x="739508" y="565150"/>
                  </a:lnTo>
                  <a:lnTo>
                    <a:pt x="714502" y="623570"/>
                  </a:lnTo>
                  <a:lnTo>
                    <a:pt x="684009" y="675640"/>
                  </a:lnTo>
                  <a:lnTo>
                    <a:pt x="650633" y="721360"/>
                  </a:lnTo>
                  <a:lnTo>
                    <a:pt x="616966" y="762000"/>
                  </a:lnTo>
                  <a:lnTo>
                    <a:pt x="585622" y="795020"/>
                  </a:lnTo>
                  <a:lnTo>
                    <a:pt x="540308" y="835660"/>
                  </a:lnTo>
                  <a:lnTo>
                    <a:pt x="531545" y="842010"/>
                  </a:lnTo>
                  <a:lnTo>
                    <a:pt x="528472" y="844550"/>
                  </a:lnTo>
                  <a:lnTo>
                    <a:pt x="524992" y="845820"/>
                  </a:lnTo>
                  <a:lnTo>
                    <a:pt x="517245" y="845820"/>
                  </a:lnTo>
                  <a:lnTo>
                    <a:pt x="513765" y="844550"/>
                  </a:lnTo>
                  <a:lnTo>
                    <a:pt x="510705" y="842010"/>
                  </a:lnTo>
                  <a:lnTo>
                    <a:pt x="501929" y="835660"/>
                  </a:lnTo>
                  <a:lnTo>
                    <a:pt x="456615" y="795020"/>
                  </a:lnTo>
                  <a:lnTo>
                    <a:pt x="425272" y="762000"/>
                  </a:lnTo>
                  <a:lnTo>
                    <a:pt x="391617" y="721360"/>
                  </a:lnTo>
                  <a:lnTo>
                    <a:pt x="358241" y="675640"/>
                  </a:lnTo>
                  <a:lnTo>
                    <a:pt x="327748" y="623570"/>
                  </a:lnTo>
                  <a:lnTo>
                    <a:pt x="302742" y="565150"/>
                  </a:lnTo>
                  <a:lnTo>
                    <a:pt x="285826" y="502920"/>
                  </a:lnTo>
                  <a:lnTo>
                    <a:pt x="279615" y="436880"/>
                  </a:lnTo>
                  <a:lnTo>
                    <a:pt x="279615" y="427990"/>
                  </a:lnTo>
                  <a:lnTo>
                    <a:pt x="285775" y="381000"/>
                  </a:lnTo>
                  <a:lnTo>
                    <a:pt x="294944" y="351790"/>
                  </a:lnTo>
                  <a:lnTo>
                    <a:pt x="301002" y="336550"/>
                  </a:lnTo>
                  <a:lnTo>
                    <a:pt x="304380" y="328930"/>
                  </a:lnTo>
                  <a:lnTo>
                    <a:pt x="311835" y="316230"/>
                  </a:lnTo>
                  <a:lnTo>
                    <a:pt x="315887" y="308610"/>
                  </a:lnTo>
                  <a:lnTo>
                    <a:pt x="324675" y="295910"/>
                  </a:lnTo>
                  <a:lnTo>
                    <a:pt x="329387" y="289560"/>
                  </a:lnTo>
                  <a:lnTo>
                    <a:pt x="339420" y="276860"/>
                  </a:lnTo>
                  <a:lnTo>
                    <a:pt x="344728" y="271780"/>
                  </a:lnTo>
                  <a:lnTo>
                    <a:pt x="355917" y="260350"/>
                  </a:lnTo>
                  <a:lnTo>
                    <a:pt x="393496" y="231140"/>
                  </a:lnTo>
                  <a:lnTo>
                    <a:pt x="435991" y="210820"/>
                  </a:lnTo>
                  <a:lnTo>
                    <a:pt x="443433" y="207010"/>
                  </a:lnTo>
                  <a:lnTo>
                    <a:pt x="458571" y="203200"/>
                  </a:lnTo>
                  <a:lnTo>
                    <a:pt x="466242" y="200660"/>
                  </a:lnTo>
                  <a:lnTo>
                    <a:pt x="489572" y="196850"/>
                  </a:lnTo>
                  <a:lnTo>
                    <a:pt x="505320" y="195580"/>
                  </a:lnTo>
                  <a:lnTo>
                    <a:pt x="513207" y="194310"/>
                  </a:lnTo>
                  <a:lnTo>
                    <a:pt x="529031" y="194310"/>
                  </a:lnTo>
                  <a:lnTo>
                    <a:pt x="536930" y="195580"/>
                  </a:lnTo>
                  <a:lnTo>
                    <a:pt x="552665" y="196850"/>
                  </a:lnTo>
                  <a:lnTo>
                    <a:pt x="576008" y="200660"/>
                  </a:lnTo>
                  <a:lnTo>
                    <a:pt x="583666" y="203200"/>
                  </a:lnTo>
                  <a:lnTo>
                    <a:pt x="598817" y="207010"/>
                  </a:lnTo>
                  <a:lnTo>
                    <a:pt x="606247" y="210820"/>
                  </a:lnTo>
                  <a:lnTo>
                    <a:pt x="641972" y="227330"/>
                  </a:lnTo>
                  <a:lnTo>
                    <a:pt x="680478" y="255270"/>
                  </a:lnTo>
                  <a:lnTo>
                    <a:pt x="697509" y="271780"/>
                  </a:lnTo>
                  <a:lnTo>
                    <a:pt x="702818" y="276860"/>
                  </a:lnTo>
                  <a:lnTo>
                    <a:pt x="712851" y="289560"/>
                  </a:lnTo>
                  <a:lnTo>
                    <a:pt x="717562" y="295910"/>
                  </a:lnTo>
                  <a:lnTo>
                    <a:pt x="726351" y="308610"/>
                  </a:lnTo>
                  <a:lnTo>
                    <a:pt x="730415" y="316230"/>
                  </a:lnTo>
                  <a:lnTo>
                    <a:pt x="737870" y="328930"/>
                  </a:lnTo>
                  <a:lnTo>
                    <a:pt x="741248" y="336550"/>
                  </a:lnTo>
                  <a:lnTo>
                    <a:pt x="747293" y="351790"/>
                  </a:lnTo>
                  <a:lnTo>
                    <a:pt x="749960" y="358140"/>
                  </a:lnTo>
                  <a:lnTo>
                    <a:pt x="759548" y="397510"/>
                  </a:lnTo>
                  <a:lnTo>
                    <a:pt x="762635" y="427990"/>
                  </a:lnTo>
                  <a:lnTo>
                    <a:pt x="762635" y="58686"/>
                  </a:lnTo>
                  <a:lnTo>
                    <a:pt x="696671" y="29210"/>
                  </a:lnTo>
                  <a:lnTo>
                    <a:pt x="660095" y="17780"/>
                  </a:lnTo>
                  <a:lnTo>
                    <a:pt x="647738" y="15240"/>
                  </a:lnTo>
                  <a:lnTo>
                    <a:pt x="635292" y="11430"/>
                  </a:lnTo>
                  <a:lnTo>
                    <a:pt x="622782" y="8890"/>
                  </a:lnTo>
                  <a:lnTo>
                    <a:pt x="610209" y="7620"/>
                  </a:lnTo>
                  <a:lnTo>
                    <a:pt x="597585" y="5080"/>
                  </a:lnTo>
                  <a:lnTo>
                    <a:pt x="584911" y="3810"/>
                  </a:lnTo>
                  <a:lnTo>
                    <a:pt x="572198" y="1270"/>
                  </a:lnTo>
                  <a:lnTo>
                    <a:pt x="559447" y="1270"/>
                  </a:lnTo>
                  <a:lnTo>
                    <a:pt x="546696" y="0"/>
                  </a:lnTo>
                  <a:lnTo>
                    <a:pt x="495554" y="0"/>
                  </a:lnTo>
                  <a:lnTo>
                    <a:pt x="482790" y="1270"/>
                  </a:lnTo>
                  <a:lnTo>
                    <a:pt x="470039" y="1270"/>
                  </a:lnTo>
                  <a:lnTo>
                    <a:pt x="457327" y="3810"/>
                  </a:lnTo>
                  <a:lnTo>
                    <a:pt x="444652" y="5080"/>
                  </a:lnTo>
                  <a:lnTo>
                    <a:pt x="432028" y="7620"/>
                  </a:lnTo>
                  <a:lnTo>
                    <a:pt x="419455" y="8890"/>
                  </a:lnTo>
                  <a:lnTo>
                    <a:pt x="406933" y="11430"/>
                  </a:lnTo>
                  <a:lnTo>
                    <a:pt x="394500" y="15240"/>
                  </a:lnTo>
                  <a:lnTo>
                    <a:pt x="382130" y="17780"/>
                  </a:lnTo>
                  <a:lnTo>
                    <a:pt x="345567" y="29210"/>
                  </a:lnTo>
                  <a:lnTo>
                    <a:pt x="298310" y="49530"/>
                  </a:lnTo>
                  <a:lnTo>
                    <a:pt x="264261" y="67310"/>
                  </a:lnTo>
                  <a:lnTo>
                    <a:pt x="231597" y="87630"/>
                  </a:lnTo>
                  <a:lnTo>
                    <a:pt x="221056" y="93980"/>
                  </a:lnTo>
                  <a:lnTo>
                    <a:pt x="210693" y="101600"/>
                  </a:lnTo>
                  <a:lnTo>
                    <a:pt x="200507" y="109220"/>
                  </a:lnTo>
                  <a:lnTo>
                    <a:pt x="190525" y="118110"/>
                  </a:lnTo>
                  <a:lnTo>
                    <a:pt x="180733" y="125730"/>
                  </a:lnTo>
                  <a:lnTo>
                    <a:pt x="152628" y="152400"/>
                  </a:lnTo>
                  <a:lnTo>
                    <a:pt x="126530" y="180340"/>
                  </a:lnTo>
                  <a:lnTo>
                    <a:pt x="118287" y="190500"/>
                  </a:lnTo>
                  <a:lnTo>
                    <a:pt x="110299" y="199390"/>
                  </a:lnTo>
                  <a:lnTo>
                    <a:pt x="102552" y="209550"/>
                  </a:lnTo>
                  <a:lnTo>
                    <a:pt x="95059" y="220980"/>
                  </a:lnTo>
                  <a:lnTo>
                    <a:pt x="87820" y="231140"/>
                  </a:lnTo>
                  <a:lnTo>
                    <a:pt x="80848" y="241300"/>
                  </a:lnTo>
                  <a:lnTo>
                    <a:pt x="74142" y="252730"/>
                  </a:lnTo>
                  <a:lnTo>
                    <a:pt x="67703" y="264160"/>
                  </a:lnTo>
                  <a:lnTo>
                    <a:pt x="61531" y="274320"/>
                  </a:lnTo>
                  <a:lnTo>
                    <a:pt x="55638" y="285750"/>
                  </a:lnTo>
                  <a:lnTo>
                    <a:pt x="50038" y="297180"/>
                  </a:lnTo>
                  <a:lnTo>
                    <a:pt x="44704" y="309880"/>
                  </a:lnTo>
                  <a:lnTo>
                    <a:pt x="39662" y="321310"/>
                  </a:lnTo>
                  <a:lnTo>
                    <a:pt x="34912" y="332740"/>
                  </a:lnTo>
                  <a:lnTo>
                    <a:pt x="30467" y="345440"/>
                  </a:lnTo>
                  <a:lnTo>
                    <a:pt x="26301" y="356870"/>
                  </a:lnTo>
                  <a:lnTo>
                    <a:pt x="22440" y="369570"/>
                  </a:lnTo>
                  <a:lnTo>
                    <a:pt x="18872" y="381000"/>
                  </a:lnTo>
                  <a:lnTo>
                    <a:pt x="15621" y="393700"/>
                  </a:lnTo>
                  <a:lnTo>
                    <a:pt x="7670" y="431800"/>
                  </a:lnTo>
                  <a:lnTo>
                    <a:pt x="2514" y="469900"/>
                  </a:lnTo>
                  <a:lnTo>
                    <a:pt x="152" y="508000"/>
                  </a:lnTo>
                  <a:lnTo>
                    <a:pt x="0" y="520700"/>
                  </a:lnTo>
                  <a:lnTo>
                    <a:pt x="152" y="533400"/>
                  </a:lnTo>
                  <a:lnTo>
                    <a:pt x="2514" y="571500"/>
                  </a:lnTo>
                  <a:lnTo>
                    <a:pt x="7670" y="609600"/>
                  </a:lnTo>
                  <a:lnTo>
                    <a:pt x="15621" y="647700"/>
                  </a:lnTo>
                  <a:lnTo>
                    <a:pt x="18872" y="659130"/>
                  </a:lnTo>
                  <a:lnTo>
                    <a:pt x="22440" y="671830"/>
                  </a:lnTo>
                  <a:lnTo>
                    <a:pt x="26301" y="684530"/>
                  </a:lnTo>
                  <a:lnTo>
                    <a:pt x="30467" y="695960"/>
                  </a:lnTo>
                  <a:lnTo>
                    <a:pt x="34912" y="708660"/>
                  </a:lnTo>
                  <a:lnTo>
                    <a:pt x="55638" y="754380"/>
                  </a:lnTo>
                  <a:lnTo>
                    <a:pt x="74142" y="788670"/>
                  </a:lnTo>
                  <a:lnTo>
                    <a:pt x="80848" y="798830"/>
                  </a:lnTo>
                  <a:lnTo>
                    <a:pt x="87820" y="810260"/>
                  </a:lnTo>
                  <a:lnTo>
                    <a:pt x="118287" y="850900"/>
                  </a:lnTo>
                  <a:lnTo>
                    <a:pt x="135001" y="869950"/>
                  </a:lnTo>
                  <a:lnTo>
                    <a:pt x="143700" y="880110"/>
                  </a:lnTo>
                  <a:lnTo>
                    <a:pt x="171157" y="906780"/>
                  </a:lnTo>
                  <a:lnTo>
                    <a:pt x="210693" y="938530"/>
                  </a:lnTo>
                  <a:lnTo>
                    <a:pt x="242328" y="961390"/>
                  </a:lnTo>
                  <a:lnTo>
                    <a:pt x="275463" y="980440"/>
                  </a:lnTo>
                  <a:lnTo>
                    <a:pt x="286816" y="985520"/>
                  </a:lnTo>
                  <a:lnTo>
                    <a:pt x="298310" y="991870"/>
                  </a:lnTo>
                  <a:lnTo>
                    <a:pt x="333578" y="1007110"/>
                  </a:lnTo>
                  <a:lnTo>
                    <a:pt x="394500" y="1026160"/>
                  </a:lnTo>
                  <a:lnTo>
                    <a:pt x="444652" y="1036320"/>
                  </a:lnTo>
                  <a:lnTo>
                    <a:pt x="456603" y="1037590"/>
                  </a:lnTo>
                  <a:lnTo>
                    <a:pt x="585647" y="1037590"/>
                  </a:lnTo>
                  <a:lnTo>
                    <a:pt x="647738" y="1026160"/>
                  </a:lnTo>
                  <a:lnTo>
                    <a:pt x="708672" y="1007110"/>
                  </a:lnTo>
                  <a:lnTo>
                    <a:pt x="743927" y="991870"/>
                  </a:lnTo>
                  <a:lnTo>
                    <a:pt x="755421" y="985520"/>
                  </a:lnTo>
                  <a:lnTo>
                    <a:pt x="766775" y="980440"/>
                  </a:lnTo>
                  <a:lnTo>
                    <a:pt x="799922" y="961390"/>
                  </a:lnTo>
                  <a:lnTo>
                    <a:pt x="831557" y="938530"/>
                  </a:lnTo>
                  <a:lnTo>
                    <a:pt x="871080" y="906780"/>
                  </a:lnTo>
                  <a:lnTo>
                    <a:pt x="898550" y="880110"/>
                  </a:lnTo>
                  <a:lnTo>
                    <a:pt x="907249" y="869950"/>
                  </a:lnTo>
                  <a:lnTo>
                    <a:pt x="915720" y="861060"/>
                  </a:lnTo>
                  <a:lnTo>
                    <a:pt x="923950" y="850900"/>
                  </a:lnTo>
                  <a:lnTo>
                    <a:pt x="927950" y="845820"/>
                  </a:lnTo>
                  <a:lnTo>
                    <a:pt x="931951" y="840740"/>
                  </a:lnTo>
                  <a:lnTo>
                    <a:pt x="939685" y="830580"/>
                  </a:lnTo>
                  <a:lnTo>
                    <a:pt x="947178" y="820420"/>
                  </a:lnTo>
                  <a:lnTo>
                    <a:pt x="954417" y="810260"/>
                  </a:lnTo>
                  <a:lnTo>
                    <a:pt x="961390" y="798830"/>
                  </a:lnTo>
                  <a:lnTo>
                    <a:pt x="968108" y="788670"/>
                  </a:lnTo>
                  <a:lnTo>
                    <a:pt x="986599" y="754380"/>
                  </a:lnTo>
                  <a:lnTo>
                    <a:pt x="1007325" y="708660"/>
                  </a:lnTo>
                  <a:lnTo>
                    <a:pt x="1011783" y="695960"/>
                  </a:lnTo>
                  <a:lnTo>
                    <a:pt x="1015936" y="684530"/>
                  </a:lnTo>
                  <a:lnTo>
                    <a:pt x="1019810" y="671830"/>
                  </a:lnTo>
                  <a:lnTo>
                    <a:pt x="1023366" y="659130"/>
                  </a:lnTo>
                  <a:lnTo>
                    <a:pt x="1026629" y="647700"/>
                  </a:lnTo>
                  <a:lnTo>
                    <a:pt x="1034567" y="609600"/>
                  </a:lnTo>
                  <a:lnTo>
                    <a:pt x="1038225" y="585470"/>
                  </a:lnTo>
                  <a:lnTo>
                    <a:pt x="1038225" y="455930"/>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24" name="Google Shape;324;p12"/>
          <p:cNvSpPr txBox="1">
            <a:spLocks noGrp="1"/>
          </p:cNvSpPr>
          <p:nvPr>
            <p:ph type="title"/>
          </p:nvPr>
        </p:nvSpPr>
        <p:spPr>
          <a:xfrm>
            <a:off x="451435" y="186020"/>
            <a:ext cx="14263512" cy="1108400"/>
          </a:xfrm>
          <a:prstGeom prst="rect">
            <a:avLst/>
          </a:prstGeom>
          <a:noFill/>
          <a:ln>
            <a:noFill/>
          </a:ln>
        </p:spPr>
        <p:txBody>
          <a:bodyPr spcFirstLastPara="1" wrap="square" lIns="0" tIns="457600" rIns="0" bIns="0" anchor="t" anchorCtr="0">
            <a:spAutoFit/>
          </a:bodyPr>
          <a:lstStyle/>
          <a:p>
            <a:pPr marL="17145" lvl="0" indent="0" rtl="0">
              <a:lnSpc>
                <a:spcPct val="100000"/>
              </a:lnSpc>
              <a:spcBef>
                <a:spcPts val="0"/>
              </a:spcBef>
              <a:spcAft>
                <a:spcPts val="0"/>
              </a:spcAft>
              <a:buNone/>
            </a:pPr>
            <a:r>
              <a:rPr lang="ca-ES" dirty="0"/>
              <a:t>Circuit d’intervenció del SIC</a:t>
            </a:r>
            <a:endParaRPr dirty="0"/>
          </a:p>
        </p:txBody>
      </p:sp>
      <p:sp>
        <p:nvSpPr>
          <p:cNvPr id="325" name="Google Shape;325;p12"/>
          <p:cNvSpPr txBox="1"/>
          <p:nvPr/>
        </p:nvSpPr>
        <p:spPr>
          <a:xfrm>
            <a:off x="560756" y="1607989"/>
            <a:ext cx="4607560" cy="1579643"/>
          </a:xfrm>
          <a:prstGeom prst="rect">
            <a:avLst/>
          </a:prstGeom>
          <a:solidFill>
            <a:srgbClr val="FF112E">
              <a:alpha val="72941"/>
            </a:srgbClr>
          </a:solidFill>
          <a:ln>
            <a:noFill/>
          </a:ln>
        </p:spPr>
        <p:txBody>
          <a:bodyPr spcFirstLastPara="1" wrap="square" lIns="0" tIns="172700" rIns="0" bIns="0" anchor="t" anchorCtr="0">
            <a:spAutoFit/>
          </a:bodyPr>
          <a:lstStyle/>
          <a:p>
            <a:pPr marL="0" lvl="0" indent="0" algn="ctr" rtl="0">
              <a:lnSpc>
                <a:spcPct val="100000"/>
              </a:lnSpc>
              <a:spcBef>
                <a:spcPts val="0"/>
              </a:spcBef>
              <a:spcAft>
                <a:spcPts val="0"/>
              </a:spcAft>
              <a:buNone/>
            </a:pPr>
            <a:r>
              <a:rPr lang="ca-ES" sz="2600" b="1" dirty="0">
                <a:solidFill>
                  <a:srgbClr val="FFFFFF"/>
                </a:solidFill>
                <a:latin typeface="Calibri"/>
                <a:ea typeface="Calibri"/>
                <a:cs typeface="Calibri"/>
                <a:sym typeface="Calibri"/>
              </a:rPr>
              <a:t>2a FASE:</a:t>
            </a:r>
            <a:endParaRPr sz="2600" dirty="0">
              <a:latin typeface="Calibri"/>
              <a:ea typeface="Calibri"/>
              <a:cs typeface="Calibri"/>
              <a:sym typeface="Calibri"/>
            </a:endParaRPr>
          </a:p>
          <a:p>
            <a:pPr marL="738505" marR="732155" lvl="0" indent="0" algn="ctr" rtl="0">
              <a:lnSpc>
                <a:spcPct val="124192"/>
              </a:lnSpc>
              <a:spcBef>
                <a:spcPts val="120"/>
              </a:spcBef>
              <a:spcAft>
                <a:spcPts val="0"/>
              </a:spcAft>
              <a:buNone/>
            </a:pPr>
            <a:r>
              <a:rPr lang="ca-ES" sz="2600" b="1" dirty="0">
                <a:solidFill>
                  <a:srgbClr val="FFFFFF"/>
                </a:solidFill>
                <a:latin typeface="Calibri"/>
                <a:ea typeface="Calibri"/>
                <a:cs typeface="Calibri"/>
                <a:sym typeface="Calibri"/>
              </a:rPr>
              <a:t>ACTIVACIÓ  DEL SERVEI</a:t>
            </a:r>
            <a:endParaRPr sz="2600" dirty="0">
              <a:latin typeface="Calibri"/>
              <a:ea typeface="Calibri"/>
              <a:cs typeface="Calibri"/>
              <a:sym typeface="Calibri"/>
            </a:endParaRPr>
          </a:p>
        </p:txBody>
      </p:sp>
      <p:sp>
        <p:nvSpPr>
          <p:cNvPr id="326" name="Google Shape;326;p12"/>
          <p:cNvSpPr txBox="1"/>
          <p:nvPr/>
        </p:nvSpPr>
        <p:spPr>
          <a:xfrm>
            <a:off x="595506" y="3278546"/>
            <a:ext cx="4538060" cy="1300612"/>
          </a:xfrm>
          <a:prstGeom prst="rect">
            <a:avLst/>
          </a:prstGeom>
          <a:noFill/>
          <a:ln>
            <a:noFill/>
          </a:ln>
        </p:spPr>
        <p:txBody>
          <a:bodyPr spcFirstLastPara="1" wrap="square" lIns="0" tIns="12700" rIns="0" bIns="0" anchor="t" anchorCtr="0">
            <a:spAutoFit/>
          </a:bodyPr>
          <a:lstStyle/>
          <a:p>
            <a:pPr marL="12700" marR="5080" lvl="0" indent="0" algn="l" rtl="0">
              <a:lnSpc>
                <a:spcPct val="114999"/>
              </a:lnSpc>
              <a:spcBef>
                <a:spcPts val="0"/>
              </a:spcBef>
              <a:spcAft>
                <a:spcPts val="0"/>
              </a:spcAft>
              <a:buNone/>
            </a:pPr>
            <a:r>
              <a:rPr lang="ca-ES" sz="2500">
                <a:latin typeface="Century Gothic"/>
                <a:ea typeface="Century Gothic"/>
                <a:cs typeface="Century Gothic"/>
                <a:sym typeface="Century Gothic"/>
              </a:rPr>
              <a:t>Resposta inmediata, amb una durada limitada en el temps</a:t>
            </a:r>
            <a:endParaRPr sz="2500">
              <a:latin typeface="Century Gothic"/>
              <a:ea typeface="Century Gothic"/>
              <a:cs typeface="Century Gothic"/>
              <a:sym typeface="Century Gothic"/>
            </a:endParaRPr>
          </a:p>
        </p:txBody>
      </p:sp>
      <p:sp>
        <p:nvSpPr>
          <p:cNvPr id="327" name="Google Shape;327;p12"/>
          <p:cNvSpPr txBox="1"/>
          <p:nvPr/>
        </p:nvSpPr>
        <p:spPr>
          <a:xfrm>
            <a:off x="5560423" y="4806150"/>
            <a:ext cx="3151505" cy="1339850"/>
          </a:xfrm>
          <a:prstGeom prst="rect">
            <a:avLst/>
          </a:prstGeom>
          <a:noFill/>
          <a:ln>
            <a:noFill/>
          </a:ln>
        </p:spPr>
        <p:txBody>
          <a:bodyPr spcFirstLastPara="1" wrap="square" lIns="0" tIns="12700" rIns="0" bIns="0" anchor="t" anchorCtr="0">
            <a:spAutoFit/>
          </a:bodyPr>
          <a:lstStyle/>
          <a:p>
            <a:pPr marL="12065" marR="5080" lvl="0" indent="-635" algn="ctr" rtl="0">
              <a:lnSpc>
                <a:spcPct val="114999"/>
              </a:lnSpc>
              <a:spcBef>
                <a:spcPts val="0"/>
              </a:spcBef>
              <a:spcAft>
                <a:spcPts val="0"/>
              </a:spcAft>
              <a:buNone/>
            </a:pPr>
            <a:r>
              <a:rPr lang="ca-ES" sz="2500">
                <a:latin typeface="Century Gothic"/>
                <a:ea typeface="Century Gothic"/>
                <a:cs typeface="Century Gothic"/>
                <a:sym typeface="Century Gothic"/>
              </a:rPr>
              <a:t>Desenvolupament de la intervenció en crisi</a:t>
            </a:r>
            <a:endParaRPr sz="2500">
              <a:latin typeface="Century Gothic"/>
              <a:ea typeface="Century Gothic"/>
              <a:cs typeface="Century Gothic"/>
              <a:sym typeface="Century Gothic"/>
            </a:endParaRPr>
          </a:p>
        </p:txBody>
      </p:sp>
      <p:sp>
        <p:nvSpPr>
          <p:cNvPr id="328" name="Google Shape;328;p12"/>
          <p:cNvSpPr txBox="1"/>
          <p:nvPr/>
        </p:nvSpPr>
        <p:spPr>
          <a:xfrm>
            <a:off x="10189287" y="5037220"/>
            <a:ext cx="2862580" cy="901700"/>
          </a:xfrm>
          <a:prstGeom prst="rect">
            <a:avLst/>
          </a:prstGeom>
          <a:noFill/>
          <a:ln>
            <a:noFill/>
          </a:ln>
        </p:spPr>
        <p:txBody>
          <a:bodyPr spcFirstLastPara="1" wrap="square" lIns="0" tIns="12700" rIns="0" bIns="0" anchor="t" anchorCtr="0">
            <a:spAutoFit/>
          </a:bodyPr>
          <a:lstStyle/>
          <a:p>
            <a:pPr marL="542290" marR="5080" lvl="0" indent="-530225" algn="l" rtl="0">
              <a:lnSpc>
                <a:spcPct val="114999"/>
              </a:lnSpc>
              <a:spcBef>
                <a:spcPts val="0"/>
              </a:spcBef>
              <a:spcAft>
                <a:spcPts val="0"/>
              </a:spcAft>
              <a:buNone/>
            </a:pPr>
            <a:r>
              <a:rPr lang="ca-ES" sz="2500">
                <a:latin typeface="Century Gothic"/>
                <a:ea typeface="Century Gothic"/>
                <a:cs typeface="Century Gothic"/>
                <a:sym typeface="Century Gothic"/>
              </a:rPr>
              <a:t>Derivació a recurs del territori</a:t>
            </a:r>
            <a:endParaRPr sz="2500">
              <a:latin typeface="Century Gothic"/>
              <a:ea typeface="Century Gothic"/>
              <a:cs typeface="Century Gothic"/>
              <a:sym typeface="Century Gothic"/>
            </a:endParaRPr>
          </a:p>
        </p:txBody>
      </p:sp>
      <p:sp>
        <p:nvSpPr>
          <p:cNvPr id="329" name="Google Shape;329;p12"/>
          <p:cNvSpPr txBox="1"/>
          <p:nvPr/>
        </p:nvSpPr>
        <p:spPr>
          <a:xfrm>
            <a:off x="504492" y="7328493"/>
            <a:ext cx="3841750" cy="1882775"/>
          </a:xfrm>
          <a:prstGeom prst="rect">
            <a:avLst/>
          </a:prstGeom>
          <a:noFill/>
          <a:ln>
            <a:noFill/>
          </a:ln>
        </p:spPr>
        <p:txBody>
          <a:bodyPr spcFirstLastPara="1" wrap="square" lIns="0" tIns="12700" rIns="0" bIns="0" anchor="t" anchorCtr="0">
            <a:spAutoFit/>
          </a:bodyPr>
          <a:lstStyle/>
          <a:p>
            <a:pPr marL="12700" marR="1402715" lvl="0" indent="0" algn="l" rtl="0">
              <a:lnSpc>
                <a:spcPct val="116100"/>
              </a:lnSpc>
              <a:spcBef>
                <a:spcPts val="0"/>
              </a:spcBef>
              <a:spcAft>
                <a:spcPts val="0"/>
              </a:spcAft>
              <a:buNone/>
            </a:pPr>
            <a:r>
              <a:rPr lang="ca-ES" sz="2100">
                <a:latin typeface="Century Gothic"/>
                <a:ea typeface="Century Gothic"/>
                <a:cs typeface="Century Gothic"/>
                <a:sym typeface="Century Gothic"/>
              </a:rPr>
              <a:t>part de la persona Doble cribratge</a:t>
            </a:r>
            <a:endParaRPr sz="2100">
              <a:latin typeface="Century Gothic"/>
              <a:ea typeface="Century Gothic"/>
              <a:cs typeface="Century Gothic"/>
              <a:sym typeface="Century Gothic"/>
            </a:endParaRPr>
          </a:p>
          <a:p>
            <a:pPr marL="12700" marR="5080" lvl="0" indent="0" algn="l" rtl="0">
              <a:lnSpc>
                <a:spcPct val="116100"/>
              </a:lnSpc>
              <a:spcBef>
                <a:spcPts val="0"/>
              </a:spcBef>
              <a:spcAft>
                <a:spcPts val="0"/>
              </a:spcAft>
              <a:buNone/>
            </a:pPr>
            <a:r>
              <a:rPr lang="ca-ES" sz="2100">
                <a:latin typeface="Century Gothic"/>
                <a:ea typeface="Century Gothic"/>
                <a:cs typeface="Century Gothic"/>
                <a:sym typeface="Century Gothic"/>
              </a:rPr>
              <a:t>Planificació de la intervenció Adaptació del lloc de la intervenció</a:t>
            </a:r>
            <a:endParaRPr sz="2100">
              <a:latin typeface="Century Gothic"/>
              <a:ea typeface="Century Gothic"/>
              <a:cs typeface="Century Gothic"/>
              <a:sym typeface="Century Gothic"/>
            </a:endParaRPr>
          </a:p>
        </p:txBody>
      </p:sp>
      <p:sp>
        <p:nvSpPr>
          <p:cNvPr id="330" name="Google Shape;330;p12"/>
          <p:cNvSpPr txBox="1"/>
          <p:nvPr/>
        </p:nvSpPr>
        <p:spPr>
          <a:xfrm>
            <a:off x="504492" y="7008454"/>
            <a:ext cx="7460974" cy="335989"/>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2100" dirty="0">
                <a:latin typeface="Century Gothic"/>
                <a:ea typeface="Century Gothic"/>
                <a:cs typeface="Century Gothic"/>
                <a:sym typeface="Century Gothic"/>
              </a:rPr>
              <a:t>Confirmació de la demanda per	        </a:t>
            </a:r>
            <a:r>
              <a:rPr lang="ca-ES" sz="3150" baseline="-25000" dirty="0">
                <a:latin typeface="Century Gothic"/>
                <a:ea typeface="Century Gothic"/>
                <a:cs typeface="Century Gothic"/>
                <a:sym typeface="Century Gothic"/>
              </a:rPr>
              <a:t>Sobre el terreny</a:t>
            </a:r>
            <a:endParaRPr sz="3150" baseline="-25000" dirty="0">
              <a:latin typeface="Century Gothic"/>
              <a:ea typeface="Century Gothic"/>
              <a:cs typeface="Century Gothic"/>
              <a:sym typeface="Century Gothic"/>
            </a:endParaRPr>
          </a:p>
        </p:txBody>
      </p:sp>
      <p:sp>
        <p:nvSpPr>
          <p:cNvPr id="331" name="Google Shape;331;p12"/>
          <p:cNvSpPr txBox="1"/>
          <p:nvPr/>
        </p:nvSpPr>
        <p:spPr>
          <a:xfrm>
            <a:off x="14311110" y="7029287"/>
            <a:ext cx="1830705" cy="34544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2100">
                <a:latin typeface="Century Gothic"/>
                <a:ea typeface="Century Gothic"/>
                <a:cs typeface="Century Gothic"/>
                <a:sym typeface="Century Gothic"/>
              </a:rPr>
              <a:t>Via telefònica</a:t>
            </a:r>
            <a:endParaRPr sz="2100">
              <a:latin typeface="Century Gothic"/>
              <a:ea typeface="Century Gothic"/>
              <a:cs typeface="Century Gothic"/>
              <a:sym typeface="Century Gothic"/>
            </a:endParaRPr>
          </a:p>
        </p:txBody>
      </p:sp>
      <p:sp>
        <p:nvSpPr>
          <p:cNvPr id="332" name="Google Shape;332;p12"/>
          <p:cNvSpPr/>
          <p:nvPr/>
        </p:nvSpPr>
        <p:spPr>
          <a:xfrm>
            <a:off x="12837097" y="6044488"/>
            <a:ext cx="5231765" cy="1042669"/>
          </a:xfrm>
          <a:custGeom>
            <a:avLst/>
            <a:gdLst/>
            <a:ahLst/>
            <a:cxnLst/>
            <a:rect l="l" t="t" r="r" b="b"/>
            <a:pathLst>
              <a:path w="5231765" h="1042670" extrusionOk="0">
                <a:moveTo>
                  <a:pt x="650417" y="437095"/>
                </a:moveTo>
                <a:lnTo>
                  <a:pt x="643991" y="397751"/>
                </a:lnTo>
                <a:lnTo>
                  <a:pt x="629323" y="365569"/>
                </a:lnTo>
                <a:lnTo>
                  <a:pt x="616216" y="350164"/>
                </a:lnTo>
                <a:lnTo>
                  <a:pt x="616216" y="443331"/>
                </a:lnTo>
                <a:lnTo>
                  <a:pt x="615594" y="449503"/>
                </a:lnTo>
                <a:lnTo>
                  <a:pt x="596684" y="495058"/>
                </a:lnTo>
                <a:lnTo>
                  <a:pt x="563257" y="522452"/>
                </a:lnTo>
                <a:lnTo>
                  <a:pt x="527456" y="532041"/>
                </a:lnTo>
                <a:lnTo>
                  <a:pt x="478993" y="522376"/>
                </a:lnTo>
                <a:lnTo>
                  <a:pt x="445604" y="494919"/>
                </a:lnTo>
                <a:lnTo>
                  <a:pt x="426770" y="449351"/>
                </a:lnTo>
                <a:lnTo>
                  <a:pt x="426173" y="430682"/>
                </a:lnTo>
                <a:lnTo>
                  <a:pt x="426796" y="424510"/>
                </a:lnTo>
                <a:lnTo>
                  <a:pt x="445706" y="378968"/>
                </a:lnTo>
                <a:lnTo>
                  <a:pt x="479145" y="351574"/>
                </a:lnTo>
                <a:lnTo>
                  <a:pt x="514934" y="341985"/>
                </a:lnTo>
                <a:lnTo>
                  <a:pt x="527519" y="341985"/>
                </a:lnTo>
                <a:lnTo>
                  <a:pt x="568871" y="354571"/>
                </a:lnTo>
                <a:lnTo>
                  <a:pt x="603707" y="389470"/>
                </a:lnTo>
                <a:lnTo>
                  <a:pt x="616204" y="430682"/>
                </a:lnTo>
                <a:lnTo>
                  <a:pt x="616216" y="443331"/>
                </a:lnTo>
                <a:lnTo>
                  <a:pt x="616216" y="350164"/>
                </a:lnTo>
                <a:lnTo>
                  <a:pt x="581812" y="322656"/>
                </a:lnTo>
                <a:lnTo>
                  <a:pt x="521119" y="308356"/>
                </a:lnTo>
                <a:lnTo>
                  <a:pt x="489940" y="311937"/>
                </a:lnTo>
                <a:lnTo>
                  <a:pt x="434187" y="340537"/>
                </a:lnTo>
                <a:lnTo>
                  <a:pt x="398233" y="397751"/>
                </a:lnTo>
                <a:lnTo>
                  <a:pt x="391807" y="437095"/>
                </a:lnTo>
                <a:lnTo>
                  <a:pt x="391807" y="445579"/>
                </a:lnTo>
                <a:lnTo>
                  <a:pt x="404901" y="494411"/>
                </a:lnTo>
                <a:lnTo>
                  <a:pt x="435686" y="534530"/>
                </a:lnTo>
                <a:lnTo>
                  <a:pt x="479475" y="559803"/>
                </a:lnTo>
                <a:lnTo>
                  <a:pt x="512622" y="566394"/>
                </a:lnTo>
                <a:lnTo>
                  <a:pt x="529602" y="566394"/>
                </a:lnTo>
                <a:lnTo>
                  <a:pt x="578446" y="553300"/>
                </a:lnTo>
                <a:lnTo>
                  <a:pt x="609028" y="532041"/>
                </a:lnTo>
                <a:lnTo>
                  <a:pt x="618553" y="522516"/>
                </a:lnTo>
                <a:lnTo>
                  <a:pt x="643826" y="478726"/>
                </a:lnTo>
                <a:lnTo>
                  <a:pt x="650417" y="445579"/>
                </a:lnTo>
                <a:lnTo>
                  <a:pt x="650417" y="437095"/>
                </a:lnTo>
                <a:close/>
              </a:path>
              <a:path w="5231765" h="1042670" extrusionOk="0">
                <a:moveTo>
                  <a:pt x="1038225" y="455930"/>
                </a:moveTo>
                <a:lnTo>
                  <a:pt x="1029563" y="406400"/>
                </a:lnTo>
                <a:lnTo>
                  <a:pt x="1019784" y="369570"/>
                </a:lnTo>
                <a:lnTo>
                  <a:pt x="1015923" y="356870"/>
                </a:lnTo>
                <a:lnTo>
                  <a:pt x="1011758" y="345440"/>
                </a:lnTo>
                <a:lnTo>
                  <a:pt x="1007300" y="332740"/>
                </a:lnTo>
                <a:lnTo>
                  <a:pt x="1002550" y="321310"/>
                </a:lnTo>
                <a:lnTo>
                  <a:pt x="997508" y="309880"/>
                </a:lnTo>
                <a:lnTo>
                  <a:pt x="992187" y="297180"/>
                </a:lnTo>
                <a:lnTo>
                  <a:pt x="986574" y="285750"/>
                </a:lnTo>
                <a:lnTo>
                  <a:pt x="980681" y="274320"/>
                </a:lnTo>
                <a:lnTo>
                  <a:pt x="974509" y="264160"/>
                </a:lnTo>
                <a:lnTo>
                  <a:pt x="968082" y="252730"/>
                </a:lnTo>
                <a:lnTo>
                  <a:pt x="961364" y="241300"/>
                </a:lnTo>
                <a:lnTo>
                  <a:pt x="954392" y="231140"/>
                </a:lnTo>
                <a:lnTo>
                  <a:pt x="947153" y="220980"/>
                </a:lnTo>
                <a:lnTo>
                  <a:pt x="939660" y="209550"/>
                </a:lnTo>
                <a:lnTo>
                  <a:pt x="931926" y="199390"/>
                </a:lnTo>
                <a:lnTo>
                  <a:pt x="927354" y="194310"/>
                </a:lnTo>
                <a:lnTo>
                  <a:pt x="923925" y="190500"/>
                </a:lnTo>
                <a:lnTo>
                  <a:pt x="898525" y="161290"/>
                </a:lnTo>
                <a:lnTo>
                  <a:pt x="871067" y="134620"/>
                </a:lnTo>
                <a:lnTo>
                  <a:pt x="851700" y="118110"/>
                </a:lnTo>
                <a:lnTo>
                  <a:pt x="841705" y="109220"/>
                </a:lnTo>
                <a:lnTo>
                  <a:pt x="831532" y="101600"/>
                </a:lnTo>
                <a:lnTo>
                  <a:pt x="821169" y="93980"/>
                </a:lnTo>
                <a:lnTo>
                  <a:pt x="810615" y="87630"/>
                </a:lnTo>
                <a:lnTo>
                  <a:pt x="799896" y="80010"/>
                </a:lnTo>
                <a:lnTo>
                  <a:pt x="777963" y="67310"/>
                </a:lnTo>
                <a:lnTo>
                  <a:pt x="762622" y="58686"/>
                </a:lnTo>
                <a:lnTo>
                  <a:pt x="762622" y="427990"/>
                </a:lnTo>
                <a:lnTo>
                  <a:pt x="762622" y="436880"/>
                </a:lnTo>
                <a:lnTo>
                  <a:pt x="756412" y="502920"/>
                </a:lnTo>
                <a:lnTo>
                  <a:pt x="739495" y="565150"/>
                </a:lnTo>
                <a:lnTo>
                  <a:pt x="714489" y="623570"/>
                </a:lnTo>
                <a:lnTo>
                  <a:pt x="683996" y="675640"/>
                </a:lnTo>
                <a:lnTo>
                  <a:pt x="650621" y="721360"/>
                </a:lnTo>
                <a:lnTo>
                  <a:pt x="616966" y="762000"/>
                </a:lnTo>
                <a:lnTo>
                  <a:pt x="585622" y="795020"/>
                </a:lnTo>
                <a:lnTo>
                  <a:pt x="540308" y="835660"/>
                </a:lnTo>
                <a:lnTo>
                  <a:pt x="531533" y="842010"/>
                </a:lnTo>
                <a:lnTo>
                  <a:pt x="528459" y="844550"/>
                </a:lnTo>
                <a:lnTo>
                  <a:pt x="524992" y="845820"/>
                </a:lnTo>
                <a:lnTo>
                  <a:pt x="517245" y="845820"/>
                </a:lnTo>
                <a:lnTo>
                  <a:pt x="513765" y="844550"/>
                </a:lnTo>
                <a:lnTo>
                  <a:pt x="510692" y="842010"/>
                </a:lnTo>
                <a:lnTo>
                  <a:pt x="501929" y="835660"/>
                </a:lnTo>
                <a:lnTo>
                  <a:pt x="456615" y="795020"/>
                </a:lnTo>
                <a:lnTo>
                  <a:pt x="425272" y="762000"/>
                </a:lnTo>
                <a:lnTo>
                  <a:pt x="391604" y="721360"/>
                </a:lnTo>
                <a:lnTo>
                  <a:pt x="358228" y="675640"/>
                </a:lnTo>
                <a:lnTo>
                  <a:pt x="327736" y="623570"/>
                </a:lnTo>
                <a:lnTo>
                  <a:pt x="302729" y="565150"/>
                </a:lnTo>
                <a:lnTo>
                  <a:pt x="285826" y="502920"/>
                </a:lnTo>
                <a:lnTo>
                  <a:pt x="279603" y="436880"/>
                </a:lnTo>
                <a:lnTo>
                  <a:pt x="279603" y="427990"/>
                </a:lnTo>
                <a:lnTo>
                  <a:pt x="285775" y="381000"/>
                </a:lnTo>
                <a:lnTo>
                  <a:pt x="294944" y="351790"/>
                </a:lnTo>
                <a:lnTo>
                  <a:pt x="300990" y="336550"/>
                </a:lnTo>
                <a:lnTo>
                  <a:pt x="304368" y="328930"/>
                </a:lnTo>
                <a:lnTo>
                  <a:pt x="311823" y="316230"/>
                </a:lnTo>
                <a:lnTo>
                  <a:pt x="315887" y="308610"/>
                </a:lnTo>
                <a:lnTo>
                  <a:pt x="324675" y="295910"/>
                </a:lnTo>
                <a:lnTo>
                  <a:pt x="329374" y="289560"/>
                </a:lnTo>
                <a:lnTo>
                  <a:pt x="339420" y="276860"/>
                </a:lnTo>
                <a:lnTo>
                  <a:pt x="344716" y="271780"/>
                </a:lnTo>
                <a:lnTo>
                  <a:pt x="355904" y="260350"/>
                </a:lnTo>
                <a:lnTo>
                  <a:pt x="393496" y="231140"/>
                </a:lnTo>
                <a:lnTo>
                  <a:pt x="435978" y="210820"/>
                </a:lnTo>
                <a:lnTo>
                  <a:pt x="443420" y="207010"/>
                </a:lnTo>
                <a:lnTo>
                  <a:pt x="458571" y="203200"/>
                </a:lnTo>
                <a:lnTo>
                  <a:pt x="466229" y="200660"/>
                </a:lnTo>
                <a:lnTo>
                  <a:pt x="489559" y="196850"/>
                </a:lnTo>
                <a:lnTo>
                  <a:pt x="505307" y="195580"/>
                </a:lnTo>
                <a:lnTo>
                  <a:pt x="513207" y="194310"/>
                </a:lnTo>
                <a:lnTo>
                  <a:pt x="529031" y="194310"/>
                </a:lnTo>
                <a:lnTo>
                  <a:pt x="536917" y="195580"/>
                </a:lnTo>
                <a:lnTo>
                  <a:pt x="552665" y="196850"/>
                </a:lnTo>
                <a:lnTo>
                  <a:pt x="575995" y="200660"/>
                </a:lnTo>
                <a:lnTo>
                  <a:pt x="583666" y="203200"/>
                </a:lnTo>
                <a:lnTo>
                  <a:pt x="598805" y="207010"/>
                </a:lnTo>
                <a:lnTo>
                  <a:pt x="606247" y="210820"/>
                </a:lnTo>
                <a:lnTo>
                  <a:pt x="641959" y="227330"/>
                </a:lnTo>
                <a:lnTo>
                  <a:pt x="680466" y="255270"/>
                </a:lnTo>
                <a:lnTo>
                  <a:pt x="697509" y="271780"/>
                </a:lnTo>
                <a:lnTo>
                  <a:pt x="702818" y="276860"/>
                </a:lnTo>
                <a:lnTo>
                  <a:pt x="712851" y="289560"/>
                </a:lnTo>
                <a:lnTo>
                  <a:pt x="717562" y="295910"/>
                </a:lnTo>
                <a:lnTo>
                  <a:pt x="726338" y="308610"/>
                </a:lnTo>
                <a:lnTo>
                  <a:pt x="730402" y="316230"/>
                </a:lnTo>
                <a:lnTo>
                  <a:pt x="737857" y="328930"/>
                </a:lnTo>
                <a:lnTo>
                  <a:pt x="741235" y="336550"/>
                </a:lnTo>
                <a:lnTo>
                  <a:pt x="747293" y="351790"/>
                </a:lnTo>
                <a:lnTo>
                  <a:pt x="749947" y="358140"/>
                </a:lnTo>
                <a:lnTo>
                  <a:pt x="759536" y="397510"/>
                </a:lnTo>
                <a:lnTo>
                  <a:pt x="762622" y="427990"/>
                </a:lnTo>
                <a:lnTo>
                  <a:pt x="762622" y="58686"/>
                </a:lnTo>
                <a:lnTo>
                  <a:pt x="696671" y="29210"/>
                </a:lnTo>
                <a:lnTo>
                  <a:pt x="660095" y="17780"/>
                </a:lnTo>
                <a:lnTo>
                  <a:pt x="647738" y="15240"/>
                </a:lnTo>
                <a:lnTo>
                  <a:pt x="635292" y="11430"/>
                </a:lnTo>
                <a:lnTo>
                  <a:pt x="622782" y="8890"/>
                </a:lnTo>
                <a:lnTo>
                  <a:pt x="610196" y="7620"/>
                </a:lnTo>
                <a:lnTo>
                  <a:pt x="597573" y="5080"/>
                </a:lnTo>
                <a:lnTo>
                  <a:pt x="584911" y="3810"/>
                </a:lnTo>
                <a:lnTo>
                  <a:pt x="572198" y="1270"/>
                </a:lnTo>
                <a:lnTo>
                  <a:pt x="559447" y="1270"/>
                </a:lnTo>
                <a:lnTo>
                  <a:pt x="546684" y="0"/>
                </a:lnTo>
                <a:lnTo>
                  <a:pt x="495541" y="0"/>
                </a:lnTo>
                <a:lnTo>
                  <a:pt x="482777" y="1270"/>
                </a:lnTo>
                <a:lnTo>
                  <a:pt x="470039" y="1270"/>
                </a:lnTo>
                <a:lnTo>
                  <a:pt x="457327" y="3810"/>
                </a:lnTo>
                <a:lnTo>
                  <a:pt x="444652" y="5080"/>
                </a:lnTo>
                <a:lnTo>
                  <a:pt x="432028" y="7620"/>
                </a:lnTo>
                <a:lnTo>
                  <a:pt x="419455" y="8890"/>
                </a:lnTo>
                <a:lnTo>
                  <a:pt x="406933" y="11430"/>
                </a:lnTo>
                <a:lnTo>
                  <a:pt x="394487" y="15240"/>
                </a:lnTo>
                <a:lnTo>
                  <a:pt x="382130" y="17780"/>
                </a:lnTo>
                <a:lnTo>
                  <a:pt x="345554" y="29210"/>
                </a:lnTo>
                <a:lnTo>
                  <a:pt x="298310" y="49530"/>
                </a:lnTo>
                <a:lnTo>
                  <a:pt x="264248" y="67310"/>
                </a:lnTo>
                <a:lnTo>
                  <a:pt x="231597" y="87630"/>
                </a:lnTo>
                <a:lnTo>
                  <a:pt x="221043" y="93980"/>
                </a:lnTo>
                <a:lnTo>
                  <a:pt x="210680" y="101600"/>
                </a:lnTo>
                <a:lnTo>
                  <a:pt x="200507" y="109220"/>
                </a:lnTo>
                <a:lnTo>
                  <a:pt x="190525" y="118110"/>
                </a:lnTo>
                <a:lnTo>
                  <a:pt x="180733" y="125730"/>
                </a:lnTo>
                <a:lnTo>
                  <a:pt x="152628" y="152400"/>
                </a:lnTo>
                <a:lnTo>
                  <a:pt x="126517" y="180340"/>
                </a:lnTo>
                <a:lnTo>
                  <a:pt x="118287" y="190500"/>
                </a:lnTo>
                <a:lnTo>
                  <a:pt x="110286" y="199390"/>
                </a:lnTo>
                <a:lnTo>
                  <a:pt x="102552" y="209550"/>
                </a:lnTo>
                <a:lnTo>
                  <a:pt x="95059" y="220980"/>
                </a:lnTo>
                <a:lnTo>
                  <a:pt x="87820" y="231140"/>
                </a:lnTo>
                <a:lnTo>
                  <a:pt x="80835" y="241300"/>
                </a:lnTo>
                <a:lnTo>
                  <a:pt x="74129" y="252730"/>
                </a:lnTo>
                <a:lnTo>
                  <a:pt x="67691" y="264160"/>
                </a:lnTo>
                <a:lnTo>
                  <a:pt x="61531" y="274320"/>
                </a:lnTo>
                <a:lnTo>
                  <a:pt x="55638" y="285750"/>
                </a:lnTo>
                <a:lnTo>
                  <a:pt x="50025" y="297180"/>
                </a:lnTo>
                <a:lnTo>
                  <a:pt x="44704" y="309880"/>
                </a:lnTo>
                <a:lnTo>
                  <a:pt x="39662" y="321310"/>
                </a:lnTo>
                <a:lnTo>
                  <a:pt x="34912" y="332740"/>
                </a:lnTo>
                <a:lnTo>
                  <a:pt x="30454" y="345440"/>
                </a:lnTo>
                <a:lnTo>
                  <a:pt x="26301" y="356870"/>
                </a:lnTo>
                <a:lnTo>
                  <a:pt x="22428" y="369570"/>
                </a:lnTo>
                <a:lnTo>
                  <a:pt x="18872" y="381000"/>
                </a:lnTo>
                <a:lnTo>
                  <a:pt x="15608" y="393700"/>
                </a:lnTo>
                <a:lnTo>
                  <a:pt x="7670" y="431800"/>
                </a:lnTo>
                <a:lnTo>
                  <a:pt x="2501" y="469900"/>
                </a:lnTo>
                <a:lnTo>
                  <a:pt x="152" y="508000"/>
                </a:lnTo>
                <a:lnTo>
                  <a:pt x="0" y="520700"/>
                </a:lnTo>
                <a:lnTo>
                  <a:pt x="152" y="533400"/>
                </a:lnTo>
                <a:lnTo>
                  <a:pt x="2501" y="571500"/>
                </a:lnTo>
                <a:lnTo>
                  <a:pt x="7670" y="609600"/>
                </a:lnTo>
                <a:lnTo>
                  <a:pt x="15608" y="647700"/>
                </a:lnTo>
                <a:lnTo>
                  <a:pt x="18872" y="659130"/>
                </a:lnTo>
                <a:lnTo>
                  <a:pt x="22428" y="671830"/>
                </a:lnTo>
                <a:lnTo>
                  <a:pt x="26301" y="684530"/>
                </a:lnTo>
                <a:lnTo>
                  <a:pt x="30454" y="695960"/>
                </a:lnTo>
                <a:lnTo>
                  <a:pt x="34912" y="708660"/>
                </a:lnTo>
                <a:lnTo>
                  <a:pt x="55638" y="754380"/>
                </a:lnTo>
                <a:lnTo>
                  <a:pt x="74129" y="788670"/>
                </a:lnTo>
                <a:lnTo>
                  <a:pt x="80835" y="798830"/>
                </a:lnTo>
                <a:lnTo>
                  <a:pt x="87820" y="810260"/>
                </a:lnTo>
                <a:lnTo>
                  <a:pt x="118287" y="850900"/>
                </a:lnTo>
                <a:lnTo>
                  <a:pt x="134988" y="869950"/>
                </a:lnTo>
                <a:lnTo>
                  <a:pt x="143687" y="880110"/>
                </a:lnTo>
                <a:lnTo>
                  <a:pt x="171145" y="906780"/>
                </a:lnTo>
                <a:lnTo>
                  <a:pt x="210680" y="938530"/>
                </a:lnTo>
                <a:lnTo>
                  <a:pt x="242316" y="961390"/>
                </a:lnTo>
                <a:lnTo>
                  <a:pt x="275463" y="980440"/>
                </a:lnTo>
                <a:lnTo>
                  <a:pt x="286816" y="985520"/>
                </a:lnTo>
                <a:lnTo>
                  <a:pt x="298310" y="991870"/>
                </a:lnTo>
                <a:lnTo>
                  <a:pt x="333565" y="1007110"/>
                </a:lnTo>
                <a:lnTo>
                  <a:pt x="394487" y="1026160"/>
                </a:lnTo>
                <a:lnTo>
                  <a:pt x="444652" y="1036320"/>
                </a:lnTo>
                <a:lnTo>
                  <a:pt x="456590" y="1037590"/>
                </a:lnTo>
                <a:lnTo>
                  <a:pt x="585635" y="1037590"/>
                </a:lnTo>
                <a:lnTo>
                  <a:pt x="647738" y="1026160"/>
                </a:lnTo>
                <a:lnTo>
                  <a:pt x="708660" y="1007110"/>
                </a:lnTo>
                <a:lnTo>
                  <a:pt x="743927" y="991870"/>
                </a:lnTo>
                <a:lnTo>
                  <a:pt x="755408" y="985520"/>
                </a:lnTo>
                <a:lnTo>
                  <a:pt x="766775" y="980440"/>
                </a:lnTo>
                <a:lnTo>
                  <a:pt x="799909" y="961390"/>
                </a:lnTo>
                <a:lnTo>
                  <a:pt x="831545" y="938530"/>
                </a:lnTo>
                <a:lnTo>
                  <a:pt x="871080" y="906780"/>
                </a:lnTo>
                <a:lnTo>
                  <a:pt x="898537" y="880110"/>
                </a:lnTo>
                <a:lnTo>
                  <a:pt x="907237" y="869950"/>
                </a:lnTo>
                <a:lnTo>
                  <a:pt x="915708" y="861060"/>
                </a:lnTo>
                <a:lnTo>
                  <a:pt x="939685" y="830580"/>
                </a:lnTo>
                <a:lnTo>
                  <a:pt x="961390" y="798830"/>
                </a:lnTo>
                <a:lnTo>
                  <a:pt x="968095" y="788670"/>
                </a:lnTo>
                <a:lnTo>
                  <a:pt x="986599" y="754380"/>
                </a:lnTo>
                <a:lnTo>
                  <a:pt x="1007325" y="708660"/>
                </a:lnTo>
                <a:lnTo>
                  <a:pt x="1011770" y="695960"/>
                </a:lnTo>
                <a:lnTo>
                  <a:pt x="1015936" y="684530"/>
                </a:lnTo>
                <a:lnTo>
                  <a:pt x="1019797" y="671830"/>
                </a:lnTo>
                <a:lnTo>
                  <a:pt x="1023366" y="659130"/>
                </a:lnTo>
                <a:lnTo>
                  <a:pt x="1026617" y="647700"/>
                </a:lnTo>
                <a:lnTo>
                  <a:pt x="1034567" y="609600"/>
                </a:lnTo>
                <a:lnTo>
                  <a:pt x="1038225" y="585470"/>
                </a:lnTo>
                <a:lnTo>
                  <a:pt x="1038225" y="455930"/>
                </a:lnTo>
                <a:close/>
              </a:path>
              <a:path w="5231765" h="1042670" extrusionOk="0">
                <a:moveTo>
                  <a:pt x="5231714" y="534441"/>
                </a:moveTo>
                <a:lnTo>
                  <a:pt x="5229390" y="485546"/>
                </a:lnTo>
                <a:lnTo>
                  <a:pt x="5222570" y="437972"/>
                </a:lnTo>
                <a:lnTo>
                  <a:pt x="5211445" y="391934"/>
                </a:lnTo>
                <a:lnTo>
                  <a:pt x="5196243" y="347624"/>
                </a:lnTo>
                <a:lnTo>
                  <a:pt x="5177167" y="305269"/>
                </a:lnTo>
                <a:lnTo>
                  <a:pt x="5154447" y="265087"/>
                </a:lnTo>
                <a:lnTo>
                  <a:pt x="5143017" y="248577"/>
                </a:lnTo>
                <a:lnTo>
                  <a:pt x="5141265" y="246024"/>
                </a:lnTo>
                <a:lnTo>
                  <a:pt x="5098885" y="192062"/>
                </a:lnTo>
                <a:lnTo>
                  <a:pt x="5066474" y="159639"/>
                </a:lnTo>
                <a:lnTo>
                  <a:pt x="5031257" y="130251"/>
                </a:lnTo>
                <a:lnTo>
                  <a:pt x="5012817" y="117487"/>
                </a:lnTo>
                <a:lnTo>
                  <a:pt x="5012817" y="570052"/>
                </a:lnTo>
                <a:lnTo>
                  <a:pt x="5005552" y="578243"/>
                </a:lnTo>
                <a:lnTo>
                  <a:pt x="4995659" y="578827"/>
                </a:lnTo>
                <a:lnTo>
                  <a:pt x="4985880" y="578827"/>
                </a:lnTo>
                <a:lnTo>
                  <a:pt x="4981562" y="574814"/>
                </a:lnTo>
                <a:lnTo>
                  <a:pt x="4981562" y="775639"/>
                </a:lnTo>
                <a:lnTo>
                  <a:pt x="4947005" y="822083"/>
                </a:lnTo>
                <a:lnTo>
                  <a:pt x="4915598" y="843699"/>
                </a:lnTo>
                <a:lnTo>
                  <a:pt x="4879137" y="855522"/>
                </a:lnTo>
                <a:lnTo>
                  <a:pt x="4840567" y="858494"/>
                </a:lnTo>
                <a:lnTo>
                  <a:pt x="4802784" y="853592"/>
                </a:lnTo>
                <a:lnTo>
                  <a:pt x="4763744" y="841438"/>
                </a:lnTo>
                <a:lnTo>
                  <a:pt x="4706493" y="813777"/>
                </a:lnTo>
                <a:lnTo>
                  <a:pt x="4663287" y="786333"/>
                </a:lnTo>
                <a:lnTo>
                  <a:pt x="4621974" y="754976"/>
                </a:lnTo>
                <a:lnTo>
                  <a:pt x="4583074" y="720775"/>
                </a:lnTo>
                <a:lnTo>
                  <a:pt x="4547044" y="684796"/>
                </a:lnTo>
                <a:lnTo>
                  <a:pt x="4513034" y="646887"/>
                </a:lnTo>
                <a:lnTo>
                  <a:pt x="4480966" y="606196"/>
                </a:lnTo>
                <a:lnTo>
                  <a:pt x="4451870" y="563283"/>
                </a:lnTo>
                <a:lnTo>
                  <a:pt x="4426775" y="518668"/>
                </a:lnTo>
                <a:lnTo>
                  <a:pt x="4406722" y="472897"/>
                </a:lnTo>
                <a:lnTo>
                  <a:pt x="4394886" y="433743"/>
                </a:lnTo>
                <a:lnTo>
                  <a:pt x="4389272" y="382397"/>
                </a:lnTo>
                <a:lnTo>
                  <a:pt x="4394314" y="344030"/>
                </a:lnTo>
                <a:lnTo>
                  <a:pt x="4408068" y="308267"/>
                </a:lnTo>
                <a:lnTo>
                  <a:pt x="4431347" y="278053"/>
                </a:lnTo>
                <a:lnTo>
                  <a:pt x="4452493" y="258000"/>
                </a:lnTo>
                <a:lnTo>
                  <a:pt x="4479556" y="246024"/>
                </a:lnTo>
                <a:lnTo>
                  <a:pt x="4504893" y="254101"/>
                </a:lnTo>
                <a:lnTo>
                  <a:pt x="4551604" y="298805"/>
                </a:lnTo>
                <a:lnTo>
                  <a:pt x="4594364" y="350342"/>
                </a:lnTo>
                <a:lnTo>
                  <a:pt x="4612716" y="412191"/>
                </a:lnTo>
                <a:lnTo>
                  <a:pt x="4584839" y="458165"/>
                </a:lnTo>
                <a:lnTo>
                  <a:pt x="4576115" y="474065"/>
                </a:lnTo>
                <a:lnTo>
                  <a:pt x="4570984" y="495376"/>
                </a:lnTo>
                <a:lnTo>
                  <a:pt x="4571504" y="516293"/>
                </a:lnTo>
                <a:lnTo>
                  <a:pt x="4577423" y="536422"/>
                </a:lnTo>
                <a:lnTo>
                  <a:pt x="4608322" y="580428"/>
                </a:lnTo>
                <a:lnTo>
                  <a:pt x="4642574" y="617499"/>
                </a:lnTo>
                <a:lnTo>
                  <a:pt x="4678438" y="650354"/>
                </a:lnTo>
                <a:lnTo>
                  <a:pt x="4716602" y="669378"/>
                </a:lnTo>
                <a:lnTo>
                  <a:pt x="4737455" y="671017"/>
                </a:lnTo>
                <a:lnTo>
                  <a:pt x="4759033" y="667029"/>
                </a:lnTo>
                <a:lnTo>
                  <a:pt x="4775365" y="659180"/>
                </a:lnTo>
                <a:lnTo>
                  <a:pt x="4790821" y="648728"/>
                </a:lnTo>
                <a:lnTo>
                  <a:pt x="4806302" y="639114"/>
                </a:lnTo>
                <a:lnTo>
                  <a:pt x="4822761" y="633793"/>
                </a:lnTo>
                <a:lnTo>
                  <a:pt x="4853762" y="638429"/>
                </a:lnTo>
                <a:lnTo>
                  <a:pt x="4883543" y="655421"/>
                </a:lnTo>
                <a:lnTo>
                  <a:pt x="4932718" y="700887"/>
                </a:lnTo>
                <a:lnTo>
                  <a:pt x="4974856" y="749922"/>
                </a:lnTo>
                <a:lnTo>
                  <a:pt x="4981562" y="775639"/>
                </a:lnTo>
                <a:lnTo>
                  <a:pt x="4981562" y="574814"/>
                </a:lnTo>
                <a:lnTo>
                  <a:pt x="4978260" y="571741"/>
                </a:lnTo>
                <a:lnTo>
                  <a:pt x="4977752" y="563283"/>
                </a:lnTo>
                <a:lnTo>
                  <a:pt x="4977689" y="562356"/>
                </a:lnTo>
                <a:lnTo>
                  <a:pt x="4970030" y="510667"/>
                </a:lnTo>
                <a:lnTo>
                  <a:pt x="4953546" y="461251"/>
                </a:lnTo>
                <a:lnTo>
                  <a:pt x="4928794" y="415442"/>
                </a:lnTo>
                <a:lnTo>
                  <a:pt x="4903863" y="384009"/>
                </a:lnTo>
                <a:lnTo>
                  <a:pt x="4903863" y="553567"/>
                </a:lnTo>
                <a:lnTo>
                  <a:pt x="4896586" y="561759"/>
                </a:lnTo>
                <a:lnTo>
                  <a:pt x="4886706" y="562356"/>
                </a:lnTo>
                <a:lnTo>
                  <a:pt x="4876927" y="562356"/>
                </a:lnTo>
                <a:lnTo>
                  <a:pt x="4869281" y="555269"/>
                </a:lnTo>
                <a:lnTo>
                  <a:pt x="4868761" y="546074"/>
                </a:lnTo>
                <a:lnTo>
                  <a:pt x="4864544" y="517601"/>
                </a:lnTo>
                <a:lnTo>
                  <a:pt x="4841900" y="465340"/>
                </a:lnTo>
                <a:lnTo>
                  <a:pt x="4802517" y="423786"/>
                </a:lnTo>
                <a:lnTo>
                  <a:pt x="4751527" y="398386"/>
                </a:lnTo>
                <a:lnTo>
                  <a:pt x="4723320" y="392645"/>
                </a:lnTo>
                <a:lnTo>
                  <a:pt x="4716780" y="390537"/>
                </a:lnTo>
                <a:lnTo>
                  <a:pt x="4711738" y="386232"/>
                </a:lnTo>
                <a:lnTo>
                  <a:pt x="4708677" y="380352"/>
                </a:lnTo>
                <a:lnTo>
                  <a:pt x="4708068" y="373494"/>
                </a:lnTo>
                <a:lnTo>
                  <a:pt x="4710176" y="366966"/>
                </a:lnTo>
                <a:lnTo>
                  <a:pt x="4714468" y="361937"/>
                </a:lnTo>
                <a:lnTo>
                  <a:pt x="4720361" y="358876"/>
                </a:lnTo>
                <a:lnTo>
                  <a:pt x="4727232" y="358254"/>
                </a:lnTo>
                <a:lnTo>
                  <a:pt x="4761369" y="365201"/>
                </a:lnTo>
                <a:lnTo>
                  <a:pt x="4823091" y="395947"/>
                </a:lnTo>
                <a:lnTo>
                  <a:pt x="4870793" y="446278"/>
                </a:lnTo>
                <a:lnTo>
                  <a:pt x="4898199" y="509562"/>
                </a:lnTo>
                <a:lnTo>
                  <a:pt x="4903863" y="553567"/>
                </a:lnTo>
                <a:lnTo>
                  <a:pt x="4903863" y="384009"/>
                </a:lnTo>
                <a:lnTo>
                  <a:pt x="4856988" y="339686"/>
                </a:lnTo>
                <a:lnTo>
                  <a:pt x="4812563" y="312508"/>
                </a:lnTo>
                <a:lnTo>
                  <a:pt x="4764100" y="293420"/>
                </a:lnTo>
                <a:lnTo>
                  <a:pt x="4712703" y="282968"/>
                </a:lnTo>
                <a:lnTo>
                  <a:pt x="4706163" y="280860"/>
                </a:lnTo>
                <a:lnTo>
                  <a:pt x="4701121" y="276555"/>
                </a:lnTo>
                <a:lnTo>
                  <a:pt x="4698047" y="270675"/>
                </a:lnTo>
                <a:lnTo>
                  <a:pt x="4697463" y="263829"/>
                </a:lnTo>
                <a:lnTo>
                  <a:pt x="4699571" y="257289"/>
                </a:lnTo>
                <a:lnTo>
                  <a:pt x="4703889" y="252222"/>
                </a:lnTo>
                <a:lnTo>
                  <a:pt x="4709769" y="249148"/>
                </a:lnTo>
                <a:lnTo>
                  <a:pt x="4716602" y="248577"/>
                </a:lnTo>
                <a:lnTo>
                  <a:pt x="4762690" y="257111"/>
                </a:lnTo>
                <a:lnTo>
                  <a:pt x="4806848" y="271894"/>
                </a:lnTo>
                <a:lnTo>
                  <a:pt x="4848453" y="292620"/>
                </a:lnTo>
                <a:lnTo>
                  <a:pt x="4886833" y="318947"/>
                </a:lnTo>
                <a:lnTo>
                  <a:pt x="4921364" y="350570"/>
                </a:lnTo>
                <a:lnTo>
                  <a:pt x="4951095" y="386740"/>
                </a:lnTo>
                <a:lnTo>
                  <a:pt x="4975339" y="426478"/>
                </a:lnTo>
                <a:lnTo>
                  <a:pt x="4993805" y="469125"/>
                </a:lnTo>
                <a:lnTo>
                  <a:pt x="5006213" y="514019"/>
                </a:lnTo>
                <a:lnTo>
                  <a:pt x="5012258" y="560501"/>
                </a:lnTo>
                <a:lnTo>
                  <a:pt x="5012817" y="570052"/>
                </a:lnTo>
                <a:lnTo>
                  <a:pt x="5012817" y="117487"/>
                </a:lnTo>
                <a:lnTo>
                  <a:pt x="4953266" y="81356"/>
                </a:lnTo>
                <a:lnTo>
                  <a:pt x="4910912" y="62280"/>
                </a:lnTo>
                <a:lnTo>
                  <a:pt x="4866602" y="47078"/>
                </a:lnTo>
                <a:lnTo>
                  <a:pt x="4820564" y="35953"/>
                </a:lnTo>
                <a:lnTo>
                  <a:pt x="4772990" y="29133"/>
                </a:lnTo>
                <a:lnTo>
                  <a:pt x="4724095" y="26809"/>
                </a:lnTo>
                <a:lnTo>
                  <a:pt x="4675213" y="29133"/>
                </a:lnTo>
                <a:lnTo>
                  <a:pt x="4627638" y="35953"/>
                </a:lnTo>
                <a:lnTo>
                  <a:pt x="4581601" y="47078"/>
                </a:lnTo>
                <a:lnTo>
                  <a:pt x="4537291" y="62280"/>
                </a:lnTo>
                <a:lnTo>
                  <a:pt x="4494949" y="81356"/>
                </a:lnTo>
                <a:lnTo>
                  <a:pt x="4454753" y="104076"/>
                </a:lnTo>
                <a:lnTo>
                  <a:pt x="4416945" y="130251"/>
                </a:lnTo>
                <a:lnTo>
                  <a:pt x="4381728" y="159639"/>
                </a:lnTo>
                <a:lnTo>
                  <a:pt x="4349318" y="192062"/>
                </a:lnTo>
                <a:lnTo>
                  <a:pt x="4319930" y="227279"/>
                </a:lnTo>
                <a:lnTo>
                  <a:pt x="4293755" y="265087"/>
                </a:lnTo>
                <a:lnTo>
                  <a:pt x="4271035" y="305269"/>
                </a:lnTo>
                <a:lnTo>
                  <a:pt x="4251960" y="347624"/>
                </a:lnTo>
                <a:lnTo>
                  <a:pt x="4236758" y="391934"/>
                </a:lnTo>
                <a:lnTo>
                  <a:pt x="4225633" y="437972"/>
                </a:lnTo>
                <a:lnTo>
                  <a:pt x="4218813" y="485546"/>
                </a:lnTo>
                <a:lnTo>
                  <a:pt x="4216489" y="534441"/>
                </a:lnTo>
                <a:lnTo>
                  <a:pt x="4218813" y="583323"/>
                </a:lnTo>
                <a:lnTo>
                  <a:pt x="4225633" y="630897"/>
                </a:lnTo>
                <a:lnTo>
                  <a:pt x="4236758" y="676935"/>
                </a:lnTo>
                <a:lnTo>
                  <a:pt x="4251960" y="721245"/>
                </a:lnTo>
                <a:lnTo>
                  <a:pt x="4271035" y="763600"/>
                </a:lnTo>
                <a:lnTo>
                  <a:pt x="4293755" y="803783"/>
                </a:lnTo>
                <a:lnTo>
                  <a:pt x="4319930" y="841590"/>
                </a:lnTo>
                <a:lnTo>
                  <a:pt x="4349318" y="876808"/>
                </a:lnTo>
                <a:lnTo>
                  <a:pt x="4381728" y="909218"/>
                </a:lnTo>
                <a:lnTo>
                  <a:pt x="4416945" y="938618"/>
                </a:lnTo>
                <a:lnTo>
                  <a:pt x="4454753" y="964780"/>
                </a:lnTo>
                <a:lnTo>
                  <a:pt x="4494949" y="987501"/>
                </a:lnTo>
                <a:lnTo>
                  <a:pt x="4537291" y="1006576"/>
                </a:lnTo>
                <a:lnTo>
                  <a:pt x="4581601" y="1021778"/>
                </a:lnTo>
                <a:lnTo>
                  <a:pt x="4627638" y="1032903"/>
                </a:lnTo>
                <a:lnTo>
                  <a:pt x="4675213" y="1039736"/>
                </a:lnTo>
                <a:lnTo>
                  <a:pt x="4724095" y="1042060"/>
                </a:lnTo>
                <a:lnTo>
                  <a:pt x="4772990" y="1039736"/>
                </a:lnTo>
                <a:lnTo>
                  <a:pt x="4820564" y="1032903"/>
                </a:lnTo>
                <a:lnTo>
                  <a:pt x="4866602" y="1021778"/>
                </a:lnTo>
                <a:lnTo>
                  <a:pt x="4910912" y="1006576"/>
                </a:lnTo>
                <a:lnTo>
                  <a:pt x="4953266" y="987501"/>
                </a:lnTo>
                <a:lnTo>
                  <a:pt x="4993449" y="964780"/>
                </a:lnTo>
                <a:lnTo>
                  <a:pt x="5031257" y="938618"/>
                </a:lnTo>
                <a:lnTo>
                  <a:pt x="5066474" y="909218"/>
                </a:lnTo>
                <a:lnTo>
                  <a:pt x="5098885" y="876808"/>
                </a:lnTo>
                <a:lnTo>
                  <a:pt x="5114163" y="858494"/>
                </a:lnTo>
                <a:lnTo>
                  <a:pt x="5128285" y="841590"/>
                </a:lnTo>
                <a:lnTo>
                  <a:pt x="5154447" y="803783"/>
                </a:lnTo>
                <a:lnTo>
                  <a:pt x="5177167" y="763600"/>
                </a:lnTo>
                <a:lnTo>
                  <a:pt x="5196243" y="721245"/>
                </a:lnTo>
                <a:lnTo>
                  <a:pt x="5211445" y="676935"/>
                </a:lnTo>
                <a:lnTo>
                  <a:pt x="5221859" y="633793"/>
                </a:lnTo>
                <a:lnTo>
                  <a:pt x="5222570" y="630897"/>
                </a:lnTo>
                <a:lnTo>
                  <a:pt x="5229390" y="583323"/>
                </a:lnTo>
                <a:lnTo>
                  <a:pt x="5229606" y="578827"/>
                </a:lnTo>
                <a:lnTo>
                  <a:pt x="5231714" y="534441"/>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33" name="Google Shape;333;p12"/>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
        <p:nvSpPr>
          <p:cNvPr id="334" name="Google Shape;334;p12"/>
          <p:cNvSpPr txBox="1"/>
          <p:nvPr/>
        </p:nvSpPr>
        <p:spPr>
          <a:xfrm>
            <a:off x="5560423" y="7417419"/>
            <a:ext cx="3436200" cy="387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ca-ES" sz="2000" dirty="0">
                <a:solidFill>
                  <a:schemeClr val="dk1"/>
                </a:solidFill>
                <a:latin typeface="Century Gothic"/>
                <a:ea typeface="Century Gothic"/>
                <a:cs typeface="Century Gothic"/>
                <a:sym typeface="Century Gothic"/>
              </a:rPr>
              <a:t>individual, grupal o comunitària</a:t>
            </a:r>
            <a:endParaRPr sz="2000" dirty="0">
              <a:solidFill>
                <a:schemeClr val="dk1"/>
              </a:solidFill>
              <a:latin typeface="Century Gothic"/>
              <a:ea typeface="Century Gothic"/>
              <a:cs typeface="Century Gothic"/>
              <a:sym typeface="Century Gothic"/>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429"/>
        <p:cNvGrpSpPr/>
        <p:nvPr/>
      </p:nvGrpSpPr>
      <p:grpSpPr>
        <a:xfrm>
          <a:off x="0" y="0"/>
          <a:ext cx="0" cy="0"/>
          <a:chOff x="0" y="0"/>
          <a:chExt cx="0" cy="0"/>
        </a:xfrm>
      </p:grpSpPr>
      <p:grpSp>
        <p:nvGrpSpPr>
          <p:cNvPr id="430" name="Google Shape;430;p24"/>
          <p:cNvGrpSpPr/>
          <p:nvPr/>
        </p:nvGrpSpPr>
        <p:grpSpPr>
          <a:xfrm>
            <a:off x="502444" y="1518392"/>
            <a:ext cx="17297400" cy="8768526"/>
            <a:chOff x="502444" y="1518392"/>
            <a:chExt cx="17297400" cy="8768526"/>
          </a:xfrm>
        </p:grpSpPr>
        <p:pic>
          <p:nvPicPr>
            <p:cNvPr id="431" name="Google Shape;431;p24"/>
            <p:cNvPicPr preferRelativeResize="0"/>
            <p:nvPr/>
          </p:nvPicPr>
          <p:blipFill rotWithShape="1">
            <a:blip r:embed="rId3">
              <a:alphaModFix/>
            </a:blip>
            <a:srcRect/>
            <a:stretch/>
          </p:blipFill>
          <p:spPr>
            <a:xfrm>
              <a:off x="12203176" y="1993311"/>
              <a:ext cx="3112746" cy="6719811"/>
            </a:xfrm>
            <a:prstGeom prst="rect">
              <a:avLst/>
            </a:prstGeom>
            <a:noFill/>
            <a:ln>
              <a:noFill/>
            </a:ln>
          </p:spPr>
        </p:pic>
        <p:sp>
          <p:nvSpPr>
            <p:cNvPr id="432" name="Google Shape;432;p24"/>
            <p:cNvSpPr/>
            <p:nvPr/>
          </p:nvSpPr>
          <p:spPr>
            <a:xfrm>
              <a:off x="502444" y="1518392"/>
              <a:ext cx="17297400" cy="7782559"/>
            </a:xfrm>
            <a:custGeom>
              <a:avLst/>
              <a:gdLst/>
              <a:ahLst/>
              <a:cxnLst/>
              <a:rect l="l" t="t" r="r" b="b"/>
              <a:pathLst>
                <a:path w="17297400" h="7782559" extrusionOk="0">
                  <a:moveTo>
                    <a:pt x="17296794" y="7782037"/>
                  </a:moveTo>
                  <a:lnTo>
                    <a:pt x="0" y="7782037"/>
                  </a:lnTo>
                  <a:lnTo>
                    <a:pt x="0" y="0"/>
                  </a:lnTo>
                  <a:lnTo>
                    <a:pt x="17296794" y="0"/>
                  </a:lnTo>
                  <a:lnTo>
                    <a:pt x="17296794" y="7782037"/>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33" name="Google Shape;433;p24"/>
            <p:cNvSpPr/>
            <p:nvPr/>
          </p:nvSpPr>
          <p:spPr>
            <a:xfrm>
              <a:off x="1174790" y="1689018"/>
              <a:ext cx="10351135" cy="8597900"/>
            </a:xfrm>
            <a:custGeom>
              <a:avLst/>
              <a:gdLst/>
              <a:ahLst/>
              <a:cxnLst/>
              <a:rect l="l" t="t" r="r" b="b"/>
              <a:pathLst>
                <a:path w="10351135" h="8597900" extrusionOk="0">
                  <a:moveTo>
                    <a:pt x="5382403" y="12700"/>
                  </a:moveTo>
                  <a:lnTo>
                    <a:pt x="4980262" y="12700"/>
                  </a:lnTo>
                  <a:lnTo>
                    <a:pt x="5030354" y="0"/>
                  </a:lnTo>
                  <a:lnTo>
                    <a:pt x="5332312" y="0"/>
                  </a:lnTo>
                  <a:lnTo>
                    <a:pt x="5382403" y="12700"/>
                  </a:lnTo>
                  <a:close/>
                </a:path>
                <a:path w="10351135" h="8597900" extrusionOk="0">
                  <a:moveTo>
                    <a:pt x="5630998" y="25400"/>
                  </a:moveTo>
                  <a:lnTo>
                    <a:pt x="4731667" y="25400"/>
                  </a:lnTo>
                  <a:lnTo>
                    <a:pt x="4781131" y="12700"/>
                  </a:lnTo>
                  <a:lnTo>
                    <a:pt x="5581534" y="12700"/>
                  </a:lnTo>
                  <a:lnTo>
                    <a:pt x="5630998" y="25400"/>
                  </a:lnTo>
                  <a:close/>
                </a:path>
                <a:path w="10351135" h="8597900" extrusionOk="0">
                  <a:moveTo>
                    <a:pt x="5778588" y="38100"/>
                  </a:moveTo>
                  <a:lnTo>
                    <a:pt x="4584077" y="38100"/>
                  </a:lnTo>
                  <a:lnTo>
                    <a:pt x="4633138" y="25400"/>
                  </a:lnTo>
                  <a:lnTo>
                    <a:pt x="5729527" y="25400"/>
                  </a:lnTo>
                  <a:lnTo>
                    <a:pt x="5778588" y="38100"/>
                  </a:lnTo>
                  <a:close/>
                </a:path>
                <a:path w="10351135" h="8597900" extrusionOk="0">
                  <a:moveTo>
                    <a:pt x="5876292" y="50800"/>
                  </a:moveTo>
                  <a:lnTo>
                    <a:pt x="4486373" y="50800"/>
                  </a:lnTo>
                  <a:lnTo>
                    <a:pt x="4535155" y="38100"/>
                  </a:lnTo>
                  <a:lnTo>
                    <a:pt x="5827511" y="38100"/>
                  </a:lnTo>
                  <a:lnTo>
                    <a:pt x="5876292" y="50800"/>
                  </a:lnTo>
                  <a:close/>
                </a:path>
                <a:path w="10351135" h="8597900" extrusionOk="0">
                  <a:moveTo>
                    <a:pt x="5973425" y="63500"/>
                  </a:moveTo>
                  <a:lnTo>
                    <a:pt x="4389240" y="63500"/>
                  </a:lnTo>
                  <a:lnTo>
                    <a:pt x="4437734" y="50800"/>
                  </a:lnTo>
                  <a:lnTo>
                    <a:pt x="5924931" y="50800"/>
                  </a:lnTo>
                  <a:lnTo>
                    <a:pt x="5973425" y="63500"/>
                  </a:lnTo>
                  <a:close/>
                </a:path>
                <a:path w="10351135" h="8597900" extrusionOk="0">
                  <a:moveTo>
                    <a:pt x="6069969" y="76200"/>
                  </a:moveTo>
                  <a:lnTo>
                    <a:pt x="4292696" y="76200"/>
                  </a:lnTo>
                  <a:lnTo>
                    <a:pt x="4340893" y="63500"/>
                  </a:lnTo>
                  <a:lnTo>
                    <a:pt x="6021772" y="63500"/>
                  </a:lnTo>
                  <a:lnTo>
                    <a:pt x="6069969" y="76200"/>
                  </a:lnTo>
                  <a:close/>
                </a:path>
                <a:path w="10351135" h="8597900" extrusionOk="0">
                  <a:moveTo>
                    <a:pt x="6213643" y="101600"/>
                  </a:moveTo>
                  <a:lnTo>
                    <a:pt x="4149023" y="101600"/>
                  </a:lnTo>
                  <a:lnTo>
                    <a:pt x="4244651" y="76200"/>
                  </a:lnTo>
                  <a:lnTo>
                    <a:pt x="6118015" y="76200"/>
                  </a:lnTo>
                  <a:lnTo>
                    <a:pt x="6213643" y="101600"/>
                  </a:lnTo>
                  <a:close/>
                </a:path>
                <a:path w="10351135" h="8597900" extrusionOk="0">
                  <a:moveTo>
                    <a:pt x="6449908" y="152400"/>
                  </a:moveTo>
                  <a:lnTo>
                    <a:pt x="3912757" y="152400"/>
                  </a:lnTo>
                  <a:lnTo>
                    <a:pt x="4101445" y="101600"/>
                  </a:lnTo>
                  <a:lnTo>
                    <a:pt x="6261221" y="101600"/>
                  </a:lnTo>
                  <a:lnTo>
                    <a:pt x="6449908" y="152400"/>
                  </a:lnTo>
                  <a:close/>
                </a:path>
                <a:path w="10351135" h="8597900" extrusionOk="0">
                  <a:moveTo>
                    <a:pt x="8315981" y="8597900"/>
                  </a:moveTo>
                  <a:lnTo>
                    <a:pt x="2046685" y="8597900"/>
                  </a:lnTo>
                  <a:lnTo>
                    <a:pt x="2008998" y="8572500"/>
                  </a:lnTo>
                  <a:lnTo>
                    <a:pt x="1972092" y="8547100"/>
                  </a:lnTo>
                  <a:lnTo>
                    <a:pt x="1935456" y="8509000"/>
                  </a:lnTo>
                  <a:lnTo>
                    <a:pt x="1827181" y="8432800"/>
                  </a:lnTo>
                  <a:lnTo>
                    <a:pt x="1791642" y="8407400"/>
                  </a:lnTo>
                  <a:lnTo>
                    <a:pt x="1756382" y="8369300"/>
                  </a:lnTo>
                  <a:lnTo>
                    <a:pt x="1652302" y="8293100"/>
                  </a:lnTo>
                  <a:lnTo>
                    <a:pt x="1618183" y="8255000"/>
                  </a:lnTo>
                  <a:lnTo>
                    <a:pt x="1550818" y="8204200"/>
                  </a:lnTo>
                  <a:lnTo>
                    <a:pt x="1517577" y="8166100"/>
                  </a:lnTo>
                  <a:lnTo>
                    <a:pt x="1484633" y="8140700"/>
                  </a:lnTo>
                  <a:lnTo>
                    <a:pt x="1451988" y="8102600"/>
                  </a:lnTo>
                  <a:lnTo>
                    <a:pt x="1419644" y="8077200"/>
                  </a:lnTo>
                  <a:lnTo>
                    <a:pt x="1387604" y="8039100"/>
                  </a:lnTo>
                  <a:lnTo>
                    <a:pt x="1355870" y="8013700"/>
                  </a:lnTo>
                  <a:lnTo>
                    <a:pt x="1324443" y="7975600"/>
                  </a:lnTo>
                  <a:lnTo>
                    <a:pt x="1293327" y="7950200"/>
                  </a:lnTo>
                  <a:lnTo>
                    <a:pt x="1262523" y="7912100"/>
                  </a:lnTo>
                  <a:lnTo>
                    <a:pt x="1232034" y="7886700"/>
                  </a:lnTo>
                  <a:lnTo>
                    <a:pt x="1201860" y="7848600"/>
                  </a:lnTo>
                  <a:lnTo>
                    <a:pt x="1172006" y="7810500"/>
                  </a:lnTo>
                  <a:lnTo>
                    <a:pt x="1142473" y="7785100"/>
                  </a:lnTo>
                  <a:lnTo>
                    <a:pt x="1113263" y="7747000"/>
                  </a:lnTo>
                  <a:lnTo>
                    <a:pt x="1084378" y="7708900"/>
                  </a:lnTo>
                  <a:lnTo>
                    <a:pt x="1055820" y="7683500"/>
                  </a:lnTo>
                  <a:lnTo>
                    <a:pt x="1027592" y="7645400"/>
                  </a:lnTo>
                  <a:lnTo>
                    <a:pt x="999696" y="7607300"/>
                  </a:lnTo>
                  <a:lnTo>
                    <a:pt x="972134" y="7581900"/>
                  </a:lnTo>
                  <a:lnTo>
                    <a:pt x="944908" y="7543800"/>
                  </a:lnTo>
                  <a:lnTo>
                    <a:pt x="918020" y="7505700"/>
                  </a:lnTo>
                  <a:lnTo>
                    <a:pt x="891473" y="7467600"/>
                  </a:lnTo>
                  <a:lnTo>
                    <a:pt x="865269" y="7429500"/>
                  </a:lnTo>
                  <a:lnTo>
                    <a:pt x="839409" y="7391400"/>
                  </a:lnTo>
                  <a:lnTo>
                    <a:pt x="813896" y="7366000"/>
                  </a:lnTo>
                  <a:lnTo>
                    <a:pt x="788732" y="7327900"/>
                  </a:lnTo>
                  <a:lnTo>
                    <a:pt x="763920" y="7289800"/>
                  </a:lnTo>
                  <a:lnTo>
                    <a:pt x="739461" y="7251700"/>
                  </a:lnTo>
                  <a:lnTo>
                    <a:pt x="715358" y="7213600"/>
                  </a:lnTo>
                  <a:lnTo>
                    <a:pt x="691613" y="7175500"/>
                  </a:lnTo>
                  <a:lnTo>
                    <a:pt x="668228" y="7137400"/>
                  </a:lnTo>
                  <a:lnTo>
                    <a:pt x="645205" y="7099300"/>
                  </a:lnTo>
                  <a:lnTo>
                    <a:pt x="622546" y="7061200"/>
                  </a:lnTo>
                  <a:lnTo>
                    <a:pt x="600254" y="7023100"/>
                  </a:lnTo>
                  <a:lnTo>
                    <a:pt x="578330" y="6985000"/>
                  </a:lnTo>
                  <a:lnTo>
                    <a:pt x="556778" y="6946900"/>
                  </a:lnTo>
                  <a:lnTo>
                    <a:pt x="535598" y="6908800"/>
                  </a:lnTo>
                  <a:lnTo>
                    <a:pt x="514794" y="6870700"/>
                  </a:lnTo>
                  <a:lnTo>
                    <a:pt x="494367" y="6832600"/>
                  </a:lnTo>
                  <a:lnTo>
                    <a:pt x="474320" y="6794500"/>
                  </a:lnTo>
                  <a:lnTo>
                    <a:pt x="454654" y="6743700"/>
                  </a:lnTo>
                  <a:lnTo>
                    <a:pt x="435372" y="6705600"/>
                  </a:lnTo>
                  <a:lnTo>
                    <a:pt x="416477" y="6667500"/>
                  </a:lnTo>
                  <a:lnTo>
                    <a:pt x="397969" y="6629400"/>
                  </a:lnTo>
                  <a:lnTo>
                    <a:pt x="379852" y="6591300"/>
                  </a:lnTo>
                  <a:lnTo>
                    <a:pt x="362128" y="6540500"/>
                  </a:lnTo>
                  <a:lnTo>
                    <a:pt x="344798" y="6502400"/>
                  </a:lnTo>
                  <a:lnTo>
                    <a:pt x="327865" y="6464300"/>
                  </a:lnTo>
                  <a:lnTo>
                    <a:pt x="311332" y="6426200"/>
                  </a:lnTo>
                  <a:lnTo>
                    <a:pt x="295200" y="6375400"/>
                  </a:lnTo>
                  <a:lnTo>
                    <a:pt x="279471" y="6337300"/>
                  </a:lnTo>
                  <a:lnTo>
                    <a:pt x="264147" y="6299200"/>
                  </a:lnTo>
                  <a:lnTo>
                    <a:pt x="249232" y="6261100"/>
                  </a:lnTo>
                  <a:lnTo>
                    <a:pt x="234726" y="6210300"/>
                  </a:lnTo>
                  <a:lnTo>
                    <a:pt x="220633" y="6172200"/>
                  </a:lnTo>
                  <a:lnTo>
                    <a:pt x="206954" y="6134100"/>
                  </a:lnTo>
                  <a:lnTo>
                    <a:pt x="193691" y="6083300"/>
                  </a:lnTo>
                  <a:lnTo>
                    <a:pt x="180847" y="6045200"/>
                  </a:lnTo>
                  <a:lnTo>
                    <a:pt x="168424" y="5994400"/>
                  </a:lnTo>
                  <a:lnTo>
                    <a:pt x="156424" y="5956300"/>
                  </a:lnTo>
                  <a:lnTo>
                    <a:pt x="144849" y="5918200"/>
                  </a:lnTo>
                  <a:lnTo>
                    <a:pt x="133701" y="5867400"/>
                  </a:lnTo>
                  <a:lnTo>
                    <a:pt x="122983" y="5829300"/>
                  </a:lnTo>
                  <a:lnTo>
                    <a:pt x="112696" y="5778500"/>
                  </a:lnTo>
                  <a:lnTo>
                    <a:pt x="102843" y="5740400"/>
                  </a:lnTo>
                  <a:lnTo>
                    <a:pt x="93427" y="5689600"/>
                  </a:lnTo>
                  <a:lnTo>
                    <a:pt x="84448" y="5651500"/>
                  </a:lnTo>
                  <a:lnTo>
                    <a:pt x="75910" y="5600700"/>
                  </a:lnTo>
                  <a:lnTo>
                    <a:pt x="67814" y="5562600"/>
                  </a:lnTo>
                  <a:lnTo>
                    <a:pt x="60163" y="5511800"/>
                  </a:lnTo>
                  <a:lnTo>
                    <a:pt x="52959" y="5473700"/>
                  </a:lnTo>
                  <a:lnTo>
                    <a:pt x="46204" y="5422900"/>
                  </a:lnTo>
                  <a:lnTo>
                    <a:pt x="39901" y="5384800"/>
                  </a:lnTo>
                  <a:lnTo>
                    <a:pt x="34050" y="5334000"/>
                  </a:lnTo>
                  <a:lnTo>
                    <a:pt x="28655" y="5295900"/>
                  </a:lnTo>
                  <a:lnTo>
                    <a:pt x="23718" y="5245100"/>
                  </a:lnTo>
                  <a:lnTo>
                    <a:pt x="19241" y="5207000"/>
                  </a:lnTo>
                  <a:lnTo>
                    <a:pt x="15226" y="5156200"/>
                  </a:lnTo>
                  <a:lnTo>
                    <a:pt x="11675" y="5105400"/>
                  </a:lnTo>
                  <a:lnTo>
                    <a:pt x="8590" y="5067300"/>
                  </a:lnTo>
                  <a:lnTo>
                    <a:pt x="5974" y="5016500"/>
                  </a:lnTo>
                  <a:lnTo>
                    <a:pt x="3829" y="4965700"/>
                  </a:lnTo>
                  <a:lnTo>
                    <a:pt x="2157" y="4927600"/>
                  </a:lnTo>
                  <a:lnTo>
                    <a:pt x="960" y="4876800"/>
                  </a:lnTo>
                  <a:lnTo>
                    <a:pt x="240" y="4838700"/>
                  </a:lnTo>
                  <a:lnTo>
                    <a:pt x="0" y="4787900"/>
                  </a:lnTo>
                  <a:lnTo>
                    <a:pt x="240" y="4737100"/>
                  </a:lnTo>
                  <a:lnTo>
                    <a:pt x="960" y="4699000"/>
                  </a:lnTo>
                  <a:lnTo>
                    <a:pt x="2157" y="4648200"/>
                  </a:lnTo>
                  <a:lnTo>
                    <a:pt x="3829" y="4597400"/>
                  </a:lnTo>
                  <a:lnTo>
                    <a:pt x="5974" y="4559300"/>
                  </a:lnTo>
                  <a:lnTo>
                    <a:pt x="8590" y="4508500"/>
                  </a:lnTo>
                  <a:lnTo>
                    <a:pt x="11675" y="4457700"/>
                  </a:lnTo>
                  <a:lnTo>
                    <a:pt x="15226" y="4419600"/>
                  </a:lnTo>
                  <a:lnTo>
                    <a:pt x="19241" y="4368800"/>
                  </a:lnTo>
                  <a:lnTo>
                    <a:pt x="23718" y="4330700"/>
                  </a:lnTo>
                  <a:lnTo>
                    <a:pt x="28655" y="4279900"/>
                  </a:lnTo>
                  <a:lnTo>
                    <a:pt x="34050" y="4229100"/>
                  </a:lnTo>
                  <a:lnTo>
                    <a:pt x="39901" y="4191000"/>
                  </a:lnTo>
                  <a:lnTo>
                    <a:pt x="46204" y="4140200"/>
                  </a:lnTo>
                  <a:lnTo>
                    <a:pt x="52959" y="4102100"/>
                  </a:lnTo>
                  <a:lnTo>
                    <a:pt x="60163" y="4051300"/>
                  </a:lnTo>
                  <a:lnTo>
                    <a:pt x="67814" y="4013200"/>
                  </a:lnTo>
                  <a:lnTo>
                    <a:pt x="75910" y="3962400"/>
                  </a:lnTo>
                  <a:lnTo>
                    <a:pt x="84448" y="3924300"/>
                  </a:lnTo>
                  <a:lnTo>
                    <a:pt x="93427" y="3873500"/>
                  </a:lnTo>
                  <a:lnTo>
                    <a:pt x="102843" y="3835400"/>
                  </a:lnTo>
                  <a:lnTo>
                    <a:pt x="112696" y="3784600"/>
                  </a:lnTo>
                  <a:lnTo>
                    <a:pt x="122983" y="3746500"/>
                  </a:lnTo>
                  <a:lnTo>
                    <a:pt x="133701" y="3695700"/>
                  </a:lnTo>
                  <a:lnTo>
                    <a:pt x="144849" y="3657600"/>
                  </a:lnTo>
                  <a:lnTo>
                    <a:pt x="156424" y="3619500"/>
                  </a:lnTo>
                  <a:lnTo>
                    <a:pt x="168424" y="3568700"/>
                  </a:lnTo>
                  <a:lnTo>
                    <a:pt x="180847" y="3530600"/>
                  </a:lnTo>
                  <a:lnTo>
                    <a:pt x="193691" y="3492500"/>
                  </a:lnTo>
                  <a:lnTo>
                    <a:pt x="206954" y="3441700"/>
                  </a:lnTo>
                  <a:lnTo>
                    <a:pt x="220633" y="3403600"/>
                  </a:lnTo>
                  <a:lnTo>
                    <a:pt x="234726" y="3352800"/>
                  </a:lnTo>
                  <a:lnTo>
                    <a:pt x="249232" y="3314700"/>
                  </a:lnTo>
                  <a:lnTo>
                    <a:pt x="264147" y="3276600"/>
                  </a:lnTo>
                  <a:lnTo>
                    <a:pt x="279471" y="3238500"/>
                  </a:lnTo>
                  <a:lnTo>
                    <a:pt x="295200" y="3187700"/>
                  </a:lnTo>
                  <a:lnTo>
                    <a:pt x="311332" y="3149600"/>
                  </a:lnTo>
                  <a:lnTo>
                    <a:pt x="327865" y="3111500"/>
                  </a:lnTo>
                  <a:lnTo>
                    <a:pt x="344798" y="3060700"/>
                  </a:lnTo>
                  <a:lnTo>
                    <a:pt x="362128" y="3022600"/>
                  </a:lnTo>
                  <a:lnTo>
                    <a:pt x="379852" y="2984500"/>
                  </a:lnTo>
                  <a:lnTo>
                    <a:pt x="397969" y="2946400"/>
                  </a:lnTo>
                  <a:lnTo>
                    <a:pt x="416477" y="2908300"/>
                  </a:lnTo>
                  <a:lnTo>
                    <a:pt x="435372" y="2870200"/>
                  </a:lnTo>
                  <a:lnTo>
                    <a:pt x="454654" y="2819400"/>
                  </a:lnTo>
                  <a:lnTo>
                    <a:pt x="474320" y="2781300"/>
                  </a:lnTo>
                  <a:lnTo>
                    <a:pt x="494367" y="2743200"/>
                  </a:lnTo>
                  <a:lnTo>
                    <a:pt x="514794" y="2705100"/>
                  </a:lnTo>
                  <a:lnTo>
                    <a:pt x="535598" y="2667000"/>
                  </a:lnTo>
                  <a:lnTo>
                    <a:pt x="556778" y="2628900"/>
                  </a:lnTo>
                  <a:lnTo>
                    <a:pt x="578330" y="2590800"/>
                  </a:lnTo>
                  <a:lnTo>
                    <a:pt x="600254" y="2552700"/>
                  </a:lnTo>
                  <a:lnTo>
                    <a:pt x="622546" y="2514600"/>
                  </a:lnTo>
                  <a:lnTo>
                    <a:pt x="645205" y="2476500"/>
                  </a:lnTo>
                  <a:lnTo>
                    <a:pt x="668228" y="2438400"/>
                  </a:lnTo>
                  <a:lnTo>
                    <a:pt x="691613" y="2400300"/>
                  </a:lnTo>
                  <a:lnTo>
                    <a:pt x="715358" y="2362200"/>
                  </a:lnTo>
                  <a:lnTo>
                    <a:pt x="739461" y="2324100"/>
                  </a:lnTo>
                  <a:lnTo>
                    <a:pt x="763920" y="2286000"/>
                  </a:lnTo>
                  <a:lnTo>
                    <a:pt x="788732" y="2247900"/>
                  </a:lnTo>
                  <a:lnTo>
                    <a:pt x="813896" y="2209800"/>
                  </a:lnTo>
                  <a:lnTo>
                    <a:pt x="839409" y="2171700"/>
                  </a:lnTo>
                  <a:lnTo>
                    <a:pt x="865269" y="2133600"/>
                  </a:lnTo>
                  <a:lnTo>
                    <a:pt x="891473" y="2108200"/>
                  </a:lnTo>
                  <a:lnTo>
                    <a:pt x="918020" y="2070100"/>
                  </a:lnTo>
                  <a:lnTo>
                    <a:pt x="944908" y="2032000"/>
                  </a:lnTo>
                  <a:lnTo>
                    <a:pt x="972134" y="1993900"/>
                  </a:lnTo>
                  <a:lnTo>
                    <a:pt x="999696" y="1955800"/>
                  </a:lnTo>
                  <a:lnTo>
                    <a:pt x="1027592" y="1930400"/>
                  </a:lnTo>
                  <a:lnTo>
                    <a:pt x="1055820" y="1892300"/>
                  </a:lnTo>
                  <a:lnTo>
                    <a:pt x="1084378" y="1854200"/>
                  </a:lnTo>
                  <a:lnTo>
                    <a:pt x="1113263" y="1828800"/>
                  </a:lnTo>
                  <a:lnTo>
                    <a:pt x="1142473" y="1790700"/>
                  </a:lnTo>
                  <a:lnTo>
                    <a:pt x="1172006" y="1752600"/>
                  </a:lnTo>
                  <a:lnTo>
                    <a:pt x="1201860" y="1727200"/>
                  </a:lnTo>
                  <a:lnTo>
                    <a:pt x="1232034" y="1689100"/>
                  </a:lnTo>
                  <a:lnTo>
                    <a:pt x="1262523" y="1651000"/>
                  </a:lnTo>
                  <a:lnTo>
                    <a:pt x="1293327" y="1625600"/>
                  </a:lnTo>
                  <a:lnTo>
                    <a:pt x="1324443" y="1587500"/>
                  </a:lnTo>
                  <a:lnTo>
                    <a:pt x="1355870" y="1562100"/>
                  </a:lnTo>
                  <a:lnTo>
                    <a:pt x="1387604" y="1524000"/>
                  </a:lnTo>
                  <a:lnTo>
                    <a:pt x="1419644" y="1498600"/>
                  </a:lnTo>
                  <a:lnTo>
                    <a:pt x="1451988" y="1460500"/>
                  </a:lnTo>
                  <a:lnTo>
                    <a:pt x="1517577" y="1409700"/>
                  </a:lnTo>
                  <a:lnTo>
                    <a:pt x="1550818" y="1371600"/>
                  </a:lnTo>
                  <a:lnTo>
                    <a:pt x="1584354" y="1346200"/>
                  </a:lnTo>
                  <a:lnTo>
                    <a:pt x="1618183" y="1308100"/>
                  </a:lnTo>
                  <a:lnTo>
                    <a:pt x="1721404" y="1231900"/>
                  </a:lnTo>
                  <a:lnTo>
                    <a:pt x="1756382" y="1193800"/>
                  </a:lnTo>
                  <a:lnTo>
                    <a:pt x="1862998" y="1117600"/>
                  </a:lnTo>
                  <a:lnTo>
                    <a:pt x="1899090" y="1079500"/>
                  </a:lnTo>
                  <a:lnTo>
                    <a:pt x="2008998" y="1003300"/>
                  </a:lnTo>
                  <a:lnTo>
                    <a:pt x="2159263" y="901700"/>
                  </a:lnTo>
                  <a:lnTo>
                    <a:pt x="2313657" y="800100"/>
                  </a:lnTo>
                  <a:lnTo>
                    <a:pt x="2392358" y="749300"/>
                  </a:lnTo>
                  <a:lnTo>
                    <a:pt x="2432077" y="736600"/>
                  </a:lnTo>
                  <a:lnTo>
                    <a:pt x="2552682" y="660400"/>
                  </a:lnTo>
                  <a:lnTo>
                    <a:pt x="2593359" y="647700"/>
                  </a:lnTo>
                  <a:lnTo>
                    <a:pt x="2716786" y="571500"/>
                  </a:lnTo>
                  <a:lnTo>
                    <a:pt x="2758386" y="558800"/>
                  </a:lnTo>
                  <a:lnTo>
                    <a:pt x="2800212" y="533400"/>
                  </a:lnTo>
                  <a:lnTo>
                    <a:pt x="2842261" y="520700"/>
                  </a:lnTo>
                  <a:lnTo>
                    <a:pt x="2884531" y="495300"/>
                  </a:lnTo>
                  <a:lnTo>
                    <a:pt x="2927020" y="482600"/>
                  </a:lnTo>
                  <a:lnTo>
                    <a:pt x="2969725" y="457200"/>
                  </a:lnTo>
                  <a:lnTo>
                    <a:pt x="3012645" y="444500"/>
                  </a:lnTo>
                  <a:lnTo>
                    <a:pt x="3055778" y="419100"/>
                  </a:lnTo>
                  <a:lnTo>
                    <a:pt x="3142671" y="393700"/>
                  </a:lnTo>
                  <a:lnTo>
                    <a:pt x="3186428" y="368300"/>
                  </a:lnTo>
                  <a:lnTo>
                    <a:pt x="3274550" y="342900"/>
                  </a:lnTo>
                  <a:lnTo>
                    <a:pt x="3318911" y="317500"/>
                  </a:lnTo>
                  <a:lnTo>
                    <a:pt x="3498305" y="266700"/>
                  </a:lnTo>
                  <a:lnTo>
                    <a:pt x="3543631" y="241300"/>
                  </a:lnTo>
                  <a:lnTo>
                    <a:pt x="3866002" y="152400"/>
                  </a:lnTo>
                  <a:lnTo>
                    <a:pt x="6496663" y="152400"/>
                  </a:lnTo>
                  <a:lnTo>
                    <a:pt x="6819035" y="241300"/>
                  </a:lnTo>
                  <a:lnTo>
                    <a:pt x="6864360" y="266700"/>
                  </a:lnTo>
                  <a:lnTo>
                    <a:pt x="7043754" y="317500"/>
                  </a:lnTo>
                  <a:lnTo>
                    <a:pt x="7088115" y="342900"/>
                  </a:lnTo>
                  <a:lnTo>
                    <a:pt x="7176237" y="368300"/>
                  </a:lnTo>
                  <a:lnTo>
                    <a:pt x="7219994" y="393700"/>
                  </a:lnTo>
                  <a:lnTo>
                    <a:pt x="7306887" y="419100"/>
                  </a:lnTo>
                  <a:lnTo>
                    <a:pt x="7350020" y="444500"/>
                  </a:lnTo>
                  <a:lnTo>
                    <a:pt x="7392940" y="457200"/>
                  </a:lnTo>
                  <a:lnTo>
                    <a:pt x="7435646" y="482600"/>
                  </a:lnTo>
                  <a:lnTo>
                    <a:pt x="7478135" y="495300"/>
                  </a:lnTo>
                  <a:lnTo>
                    <a:pt x="7520405" y="520700"/>
                  </a:lnTo>
                  <a:lnTo>
                    <a:pt x="7562453" y="533400"/>
                  </a:lnTo>
                  <a:lnTo>
                    <a:pt x="7604279" y="558800"/>
                  </a:lnTo>
                  <a:lnTo>
                    <a:pt x="7645880" y="571500"/>
                  </a:lnTo>
                  <a:lnTo>
                    <a:pt x="7769306" y="647700"/>
                  </a:lnTo>
                  <a:lnTo>
                    <a:pt x="7809983" y="660400"/>
                  </a:lnTo>
                  <a:lnTo>
                    <a:pt x="7930588" y="736600"/>
                  </a:lnTo>
                  <a:lnTo>
                    <a:pt x="7970307" y="749300"/>
                  </a:lnTo>
                  <a:lnTo>
                    <a:pt x="8049008" y="800100"/>
                  </a:lnTo>
                  <a:lnTo>
                    <a:pt x="8203402" y="901700"/>
                  </a:lnTo>
                  <a:lnTo>
                    <a:pt x="8353668" y="1003300"/>
                  </a:lnTo>
                  <a:lnTo>
                    <a:pt x="8463575" y="1079500"/>
                  </a:lnTo>
                  <a:lnTo>
                    <a:pt x="8499667" y="1117600"/>
                  </a:lnTo>
                  <a:lnTo>
                    <a:pt x="8606283" y="1193800"/>
                  </a:lnTo>
                  <a:lnTo>
                    <a:pt x="8641261" y="1231900"/>
                  </a:lnTo>
                  <a:lnTo>
                    <a:pt x="8744482" y="1308100"/>
                  </a:lnTo>
                  <a:lnTo>
                    <a:pt x="8778311" y="1346200"/>
                  </a:lnTo>
                  <a:lnTo>
                    <a:pt x="8811847" y="1371600"/>
                  </a:lnTo>
                  <a:lnTo>
                    <a:pt x="8845088" y="1409700"/>
                  </a:lnTo>
                  <a:lnTo>
                    <a:pt x="8910677" y="1460500"/>
                  </a:lnTo>
                  <a:lnTo>
                    <a:pt x="8943021" y="1498600"/>
                  </a:lnTo>
                  <a:lnTo>
                    <a:pt x="8975061" y="1524000"/>
                  </a:lnTo>
                  <a:lnTo>
                    <a:pt x="9006795" y="1562100"/>
                  </a:lnTo>
                  <a:lnTo>
                    <a:pt x="9038222" y="1587500"/>
                  </a:lnTo>
                  <a:lnTo>
                    <a:pt x="9069338" y="1625600"/>
                  </a:lnTo>
                  <a:lnTo>
                    <a:pt x="9100142" y="1651000"/>
                  </a:lnTo>
                  <a:lnTo>
                    <a:pt x="9130632" y="1689100"/>
                  </a:lnTo>
                  <a:lnTo>
                    <a:pt x="9160805" y="1727200"/>
                  </a:lnTo>
                  <a:lnTo>
                    <a:pt x="9190659" y="1752600"/>
                  </a:lnTo>
                  <a:lnTo>
                    <a:pt x="9220192" y="1790700"/>
                  </a:lnTo>
                  <a:lnTo>
                    <a:pt x="9249402" y="1828800"/>
                  </a:lnTo>
                  <a:lnTo>
                    <a:pt x="9278287" y="1854200"/>
                  </a:lnTo>
                  <a:lnTo>
                    <a:pt x="9306845" y="1892300"/>
                  </a:lnTo>
                  <a:lnTo>
                    <a:pt x="9335073" y="1930400"/>
                  </a:lnTo>
                  <a:lnTo>
                    <a:pt x="9362969" y="1955800"/>
                  </a:lnTo>
                  <a:lnTo>
                    <a:pt x="9390531" y="1993900"/>
                  </a:lnTo>
                  <a:lnTo>
                    <a:pt x="9417757" y="2032000"/>
                  </a:lnTo>
                  <a:lnTo>
                    <a:pt x="9444645" y="2070100"/>
                  </a:lnTo>
                  <a:lnTo>
                    <a:pt x="9471192" y="2108200"/>
                  </a:lnTo>
                  <a:lnTo>
                    <a:pt x="9497396" y="2133600"/>
                  </a:lnTo>
                  <a:lnTo>
                    <a:pt x="9523256" y="2171700"/>
                  </a:lnTo>
                  <a:lnTo>
                    <a:pt x="9548769" y="2209800"/>
                  </a:lnTo>
                  <a:lnTo>
                    <a:pt x="9573933" y="2247900"/>
                  </a:lnTo>
                  <a:lnTo>
                    <a:pt x="9598745" y="2286000"/>
                  </a:lnTo>
                  <a:lnTo>
                    <a:pt x="9623204" y="2324100"/>
                  </a:lnTo>
                  <a:lnTo>
                    <a:pt x="9647307" y="2362200"/>
                  </a:lnTo>
                  <a:lnTo>
                    <a:pt x="9671052" y="2400300"/>
                  </a:lnTo>
                  <a:lnTo>
                    <a:pt x="9694437" y="2438400"/>
                  </a:lnTo>
                  <a:lnTo>
                    <a:pt x="9717460" y="2476500"/>
                  </a:lnTo>
                  <a:lnTo>
                    <a:pt x="9740119" y="2514600"/>
                  </a:lnTo>
                  <a:lnTo>
                    <a:pt x="9762411" y="2552700"/>
                  </a:lnTo>
                  <a:lnTo>
                    <a:pt x="9784335" y="2590800"/>
                  </a:lnTo>
                  <a:lnTo>
                    <a:pt x="9805887" y="2628900"/>
                  </a:lnTo>
                  <a:lnTo>
                    <a:pt x="9827067" y="2667000"/>
                  </a:lnTo>
                  <a:lnTo>
                    <a:pt x="9847871" y="2705100"/>
                  </a:lnTo>
                  <a:lnTo>
                    <a:pt x="9868298" y="2743200"/>
                  </a:lnTo>
                  <a:lnTo>
                    <a:pt x="9888345" y="2781300"/>
                  </a:lnTo>
                  <a:lnTo>
                    <a:pt x="9908011" y="2819400"/>
                  </a:lnTo>
                  <a:lnTo>
                    <a:pt x="9927293" y="2870200"/>
                  </a:lnTo>
                  <a:lnTo>
                    <a:pt x="9946188" y="2908300"/>
                  </a:lnTo>
                  <a:lnTo>
                    <a:pt x="9964696" y="2946400"/>
                  </a:lnTo>
                  <a:lnTo>
                    <a:pt x="9982813" y="2984500"/>
                  </a:lnTo>
                  <a:lnTo>
                    <a:pt x="10000537" y="3022600"/>
                  </a:lnTo>
                  <a:lnTo>
                    <a:pt x="10017867" y="3060700"/>
                  </a:lnTo>
                  <a:lnTo>
                    <a:pt x="10034800" y="3111500"/>
                  </a:lnTo>
                  <a:lnTo>
                    <a:pt x="10051333" y="3149600"/>
                  </a:lnTo>
                  <a:lnTo>
                    <a:pt x="10067465" y="3187700"/>
                  </a:lnTo>
                  <a:lnTo>
                    <a:pt x="10083194" y="3238500"/>
                  </a:lnTo>
                  <a:lnTo>
                    <a:pt x="10098518" y="3276600"/>
                  </a:lnTo>
                  <a:lnTo>
                    <a:pt x="10113433" y="3314700"/>
                  </a:lnTo>
                  <a:lnTo>
                    <a:pt x="10127939" y="3352800"/>
                  </a:lnTo>
                  <a:lnTo>
                    <a:pt x="10142032" y="3403600"/>
                  </a:lnTo>
                  <a:lnTo>
                    <a:pt x="10155711" y="3441700"/>
                  </a:lnTo>
                  <a:lnTo>
                    <a:pt x="10168974" y="3492500"/>
                  </a:lnTo>
                  <a:lnTo>
                    <a:pt x="10181818" y="3530600"/>
                  </a:lnTo>
                  <a:lnTo>
                    <a:pt x="10194241" y="3568700"/>
                  </a:lnTo>
                  <a:lnTo>
                    <a:pt x="10206241" y="3619500"/>
                  </a:lnTo>
                  <a:lnTo>
                    <a:pt x="10217816" y="3657600"/>
                  </a:lnTo>
                  <a:lnTo>
                    <a:pt x="10228964" y="3695700"/>
                  </a:lnTo>
                  <a:lnTo>
                    <a:pt x="10239682" y="3746500"/>
                  </a:lnTo>
                  <a:lnTo>
                    <a:pt x="10249969" y="3784600"/>
                  </a:lnTo>
                  <a:lnTo>
                    <a:pt x="10259822" y="3835400"/>
                  </a:lnTo>
                  <a:lnTo>
                    <a:pt x="10269238" y="3873500"/>
                  </a:lnTo>
                  <a:lnTo>
                    <a:pt x="10278217" y="3924300"/>
                  </a:lnTo>
                  <a:lnTo>
                    <a:pt x="10286755" y="3962400"/>
                  </a:lnTo>
                  <a:lnTo>
                    <a:pt x="10294851" y="4013200"/>
                  </a:lnTo>
                  <a:lnTo>
                    <a:pt x="10302501" y="4051300"/>
                  </a:lnTo>
                  <a:lnTo>
                    <a:pt x="10309706" y="4102100"/>
                  </a:lnTo>
                  <a:lnTo>
                    <a:pt x="10316461" y="4140200"/>
                  </a:lnTo>
                  <a:lnTo>
                    <a:pt x="10322764" y="4191000"/>
                  </a:lnTo>
                  <a:lnTo>
                    <a:pt x="10328615" y="4229100"/>
                  </a:lnTo>
                  <a:lnTo>
                    <a:pt x="10334010" y="4279900"/>
                  </a:lnTo>
                  <a:lnTo>
                    <a:pt x="10338947" y="4330700"/>
                  </a:lnTo>
                  <a:lnTo>
                    <a:pt x="10343424" y="4368800"/>
                  </a:lnTo>
                  <a:lnTo>
                    <a:pt x="10347439" y="4419600"/>
                  </a:lnTo>
                  <a:lnTo>
                    <a:pt x="10350990" y="4457700"/>
                  </a:lnTo>
                  <a:lnTo>
                    <a:pt x="10350990" y="5105400"/>
                  </a:lnTo>
                  <a:lnTo>
                    <a:pt x="10347439" y="5156200"/>
                  </a:lnTo>
                  <a:lnTo>
                    <a:pt x="10343424" y="5207000"/>
                  </a:lnTo>
                  <a:lnTo>
                    <a:pt x="10338947" y="5245100"/>
                  </a:lnTo>
                  <a:lnTo>
                    <a:pt x="10334010" y="5295900"/>
                  </a:lnTo>
                  <a:lnTo>
                    <a:pt x="10328615" y="5334000"/>
                  </a:lnTo>
                  <a:lnTo>
                    <a:pt x="10322764" y="5384800"/>
                  </a:lnTo>
                  <a:lnTo>
                    <a:pt x="10316461" y="5422900"/>
                  </a:lnTo>
                  <a:lnTo>
                    <a:pt x="10309706" y="5473700"/>
                  </a:lnTo>
                  <a:lnTo>
                    <a:pt x="10302501" y="5511800"/>
                  </a:lnTo>
                  <a:lnTo>
                    <a:pt x="10294851" y="5562600"/>
                  </a:lnTo>
                  <a:lnTo>
                    <a:pt x="10286755" y="5600700"/>
                  </a:lnTo>
                  <a:lnTo>
                    <a:pt x="10278217" y="5651500"/>
                  </a:lnTo>
                  <a:lnTo>
                    <a:pt x="10269238" y="5689600"/>
                  </a:lnTo>
                  <a:lnTo>
                    <a:pt x="10259822" y="5740400"/>
                  </a:lnTo>
                  <a:lnTo>
                    <a:pt x="10249969" y="5778500"/>
                  </a:lnTo>
                  <a:lnTo>
                    <a:pt x="10239682" y="5829300"/>
                  </a:lnTo>
                  <a:lnTo>
                    <a:pt x="10228964" y="5867400"/>
                  </a:lnTo>
                  <a:lnTo>
                    <a:pt x="10217816" y="5918200"/>
                  </a:lnTo>
                  <a:lnTo>
                    <a:pt x="10206241" y="5956300"/>
                  </a:lnTo>
                  <a:lnTo>
                    <a:pt x="10194241" y="5994400"/>
                  </a:lnTo>
                  <a:lnTo>
                    <a:pt x="10181818" y="6045200"/>
                  </a:lnTo>
                  <a:lnTo>
                    <a:pt x="10168974" y="6083300"/>
                  </a:lnTo>
                  <a:lnTo>
                    <a:pt x="10155711" y="6134100"/>
                  </a:lnTo>
                  <a:lnTo>
                    <a:pt x="10142032" y="6172200"/>
                  </a:lnTo>
                  <a:lnTo>
                    <a:pt x="10127939" y="6210300"/>
                  </a:lnTo>
                  <a:lnTo>
                    <a:pt x="10113433" y="6261100"/>
                  </a:lnTo>
                  <a:lnTo>
                    <a:pt x="10098518" y="6299200"/>
                  </a:lnTo>
                  <a:lnTo>
                    <a:pt x="10083194" y="6337300"/>
                  </a:lnTo>
                  <a:lnTo>
                    <a:pt x="10067465" y="6375400"/>
                  </a:lnTo>
                  <a:lnTo>
                    <a:pt x="10051333" y="6426200"/>
                  </a:lnTo>
                  <a:lnTo>
                    <a:pt x="10034800" y="6464300"/>
                  </a:lnTo>
                  <a:lnTo>
                    <a:pt x="10017867" y="6502400"/>
                  </a:lnTo>
                  <a:lnTo>
                    <a:pt x="10000537" y="6540500"/>
                  </a:lnTo>
                  <a:lnTo>
                    <a:pt x="9982813" y="6591300"/>
                  </a:lnTo>
                  <a:lnTo>
                    <a:pt x="9964696" y="6629400"/>
                  </a:lnTo>
                  <a:lnTo>
                    <a:pt x="9946188" y="6667500"/>
                  </a:lnTo>
                  <a:lnTo>
                    <a:pt x="9927293" y="6705600"/>
                  </a:lnTo>
                  <a:lnTo>
                    <a:pt x="9908011" y="6743700"/>
                  </a:lnTo>
                  <a:lnTo>
                    <a:pt x="9888345" y="6794500"/>
                  </a:lnTo>
                  <a:lnTo>
                    <a:pt x="9868298" y="6832600"/>
                  </a:lnTo>
                  <a:lnTo>
                    <a:pt x="9847871" y="6870700"/>
                  </a:lnTo>
                  <a:lnTo>
                    <a:pt x="9827067" y="6908800"/>
                  </a:lnTo>
                  <a:lnTo>
                    <a:pt x="9805887" y="6946900"/>
                  </a:lnTo>
                  <a:lnTo>
                    <a:pt x="9784335" y="6985000"/>
                  </a:lnTo>
                  <a:lnTo>
                    <a:pt x="9762411" y="7023100"/>
                  </a:lnTo>
                  <a:lnTo>
                    <a:pt x="9740119" y="7061200"/>
                  </a:lnTo>
                  <a:lnTo>
                    <a:pt x="9717460" y="7099300"/>
                  </a:lnTo>
                  <a:lnTo>
                    <a:pt x="9694437" y="7137400"/>
                  </a:lnTo>
                  <a:lnTo>
                    <a:pt x="9671052" y="7175500"/>
                  </a:lnTo>
                  <a:lnTo>
                    <a:pt x="9647307" y="7213600"/>
                  </a:lnTo>
                  <a:lnTo>
                    <a:pt x="9623204" y="7251700"/>
                  </a:lnTo>
                  <a:lnTo>
                    <a:pt x="9598745" y="7289800"/>
                  </a:lnTo>
                  <a:lnTo>
                    <a:pt x="9573933" y="7327900"/>
                  </a:lnTo>
                  <a:lnTo>
                    <a:pt x="9548769" y="7366000"/>
                  </a:lnTo>
                  <a:lnTo>
                    <a:pt x="9523256" y="7391400"/>
                  </a:lnTo>
                  <a:lnTo>
                    <a:pt x="9497396" y="7429500"/>
                  </a:lnTo>
                  <a:lnTo>
                    <a:pt x="9471192" y="7467600"/>
                  </a:lnTo>
                  <a:lnTo>
                    <a:pt x="9444645" y="7505700"/>
                  </a:lnTo>
                  <a:lnTo>
                    <a:pt x="9417757" y="7543800"/>
                  </a:lnTo>
                  <a:lnTo>
                    <a:pt x="9390531" y="7581900"/>
                  </a:lnTo>
                  <a:lnTo>
                    <a:pt x="9362969" y="7607300"/>
                  </a:lnTo>
                  <a:lnTo>
                    <a:pt x="9335073" y="7645400"/>
                  </a:lnTo>
                  <a:lnTo>
                    <a:pt x="9306845" y="7683500"/>
                  </a:lnTo>
                  <a:lnTo>
                    <a:pt x="9278287" y="7708900"/>
                  </a:lnTo>
                  <a:lnTo>
                    <a:pt x="9249402" y="7747000"/>
                  </a:lnTo>
                  <a:lnTo>
                    <a:pt x="9220192" y="7785100"/>
                  </a:lnTo>
                  <a:lnTo>
                    <a:pt x="9190659" y="7810500"/>
                  </a:lnTo>
                  <a:lnTo>
                    <a:pt x="9160805" y="7848600"/>
                  </a:lnTo>
                  <a:lnTo>
                    <a:pt x="9130632" y="7886700"/>
                  </a:lnTo>
                  <a:lnTo>
                    <a:pt x="9100142" y="7912100"/>
                  </a:lnTo>
                  <a:lnTo>
                    <a:pt x="9069338" y="7950200"/>
                  </a:lnTo>
                  <a:lnTo>
                    <a:pt x="9038222" y="7975600"/>
                  </a:lnTo>
                  <a:lnTo>
                    <a:pt x="9006795" y="8013700"/>
                  </a:lnTo>
                  <a:lnTo>
                    <a:pt x="8975061" y="8039100"/>
                  </a:lnTo>
                  <a:lnTo>
                    <a:pt x="8943021" y="8077200"/>
                  </a:lnTo>
                  <a:lnTo>
                    <a:pt x="8910677" y="8102600"/>
                  </a:lnTo>
                  <a:lnTo>
                    <a:pt x="8878032" y="8140700"/>
                  </a:lnTo>
                  <a:lnTo>
                    <a:pt x="8845088" y="8166100"/>
                  </a:lnTo>
                  <a:lnTo>
                    <a:pt x="8811847" y="8204200"/>
                  </a:lnTo>
                  <a:lnTo>
                    <a:pt x="8744482" y="8255000"/>
                  </a:lnTo>
                  <a:lnTo>
                    <a:pt x="8710363" y="8293100"/>
                  </a:lnTo>
                  <a:lnTo>
                    <a:pt x="8606283" y="8369300"/>
                  </a:lnTo>
                  <a:lnTo>
                    <a:pt x="8571023" y="8407400"/>
                  </a:lnTo>
                  <a:lnTo>
                    <a:pt x="8535484" y="8432800"/>
                  </a:lnTo>
                  <a:lnTo>
                    <a:pt x="8427209" y="8509000"/>
                  </a:lnTo>
                  <a:lnTo>
                    <a:pt x="8390573" y="8547100"/>
                  </a:lnTo>
                  <a:lnTo>
                    <a:pt x="8353668" y="8572500"/>
                  </a:lnTo>
                  <a:lnTo>
                    <a:pt x="8315981" y="859790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34" name="Google Shape;434;p24"/>
            <p:cNvSpPr/>
            <p:nvPr/>
          </p:nvSpPr>
          <p:spPr>
            <a:xfrm>
              <a:off x="517192" y="9467272"/>
              <a:ext cx="17280255" cy="27305"/>
            </a:xfrm>
            <a:custGeom>
              <a:avLst/>
              <a:gdLst/>
              <a:ahLst/>
              <a:cxnLst/>
              <a:rect l="l" t="t" r="r" b="b"/>
              <a:pathLst>
                <a:path w="17280255" h="27304" extrusionOk="0">
                  <a:moveTo>
                    <a:pt x="17279999" y="26999"/>
                  </a:moveTo>
                  <a:lnTo>
                    <a:pt x="0" y="26999"/>
                  </a:lnTo>
                  <a:lnTo>
                    <a:pt x="0" y="0"/>
                  </a:lnTo>
                  <a:lnTo>
                    <a:pt x="17279999" y="0"/>
                  </a:lnTo>
                  <a:lnTo>
                    <a:pt x="17279999" y="26999"/>
                  </a:lnTo>
                  <a:close/>
                </a:path>
              </a:pathLst>
            </a:custGeom>
            <a:solidFill>
              <a:srgbClr val="6F2FA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435" name="Google Shape;435;p24"/>
          <p:cNvSpPr txBox="1">
            <a:spLocks noGrp="1"/>
          </p:cNvSpPr>
          <p:nvPr>
            <p:ph type="title"/>
          </p:nvPr>
        </p:nvSpPr>
        <p:spPr>
          <a:xfrm>
            <a:off x="517192" y="121121"/>
            <a:ext cx="14263512" cy="1108406"/>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t>Atenció per a professionals i treball en xarxa</a:t>
            </a:r>
            <a:endParaRPr dirty="0"/>
          </a:p>
        </p:txBody>
      </p:sp>
      <p:sp>
        <p:nvSpPr>
          <p:cNvPr id="436" name="Google Shape;436;p24"/>
          <p:cNvSpPr/>
          <p:nvPr/>
        </p:nvSpPr>
        <p:spPr>
          <a:xfrm>
            <a:off x="502444" y="1326165"/>
            <a:ext cx="17280255" cy="108585"/>
          </a:xfrm>
          <a:custGeom>
            <a:avLst/>
            <a:gdLst/>
            <a:ahLst/>
            <a:cxnLst/>
            <a:rect l="l" t="t" r="r" b="b"/>
            <a:pathLst>
              <a:path w="17280255" h="108584" extrusionOk="0">
                <a:moveTo>
                  <a:pt x="17279999" y="107999"/>
                </a:moveTo>
                <a:lnTo>
                  <a:pt x="0" y="107999"/>
                </a:lnTo>
                <a:lnTo>
                  <a:pt x="0" y="0"/>
                </a:lnTo>
                <a:lnTo>
                  <a:pt x="17279999" y="0"/>
                </a:lnTo>
                <a:lnTo>
                  <a:pt x="17279999" y="107999"/>
                </a:lnTo>
                <a:close/>
              </a:path>
            </a:pathLst>
          </a:custGeom>
          <a:solidFill>
            <a:srgbClr val="F4B1B4"/>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37" name="Google Shape;437;p24"/>
          <p:cNvSpPr txBox="1"/>
          <p:nvPr/>
        </p:nvSpPr>
        <p:spPr>
          <a:xfrm>
            <a:off x="3096252" y="3212679"/>
            <a:ext cx="6353810" cy="443865"/>
          </a:xfrm>
          <a:prstGeom prst="rect">
            <a:avLst/>
          </a:prstGeom>
          <a:noFill/>
          <a:ln>
            <a:noFill/>
          </a:ln>
        </p:spPr>
        <p:txBody>
          <a:bodyPr spcFirstLastPara="1" wrap="square" lIns="0" tIns="11425" rIns="0" bIns="0" anchor="t" anchorCtr="0">
            <a:spAutoFit/>
          </a:bodyPr>
          <a:lstStyle/>
          <a:p>
            <a:pPr marL="12700" lvl="0" indent="0" algn="l" rtl="0">
              <a:lnSpc>
                <a:spcPct val="100000"/>
              </a:lnSpc>
              <a:spcBef>
                <a:spcPts val="0"/>
              </a:spcBef>
              <a:spcAft>
                <a:spcPts val="0"/>
              </a:spcAft>
              <a:buNone/>
            </a:pPr>
            <a:r>
              <a:rPr lang="ca-ES" sz="2750" b="1">
                <a:solidFill>
                  <a:srgbClr val="2A2A2A"/>
                </a:solidFill>
                <a:latin typeface="Calibri"/>
                <a:ea typeface="Calibri"/>
                <a:cs typeface="Calibri"/>
                <a:sym typeface="Calibri"/>
              </a:rPr>
              <a:t>POTS DEMANAR INFORMACIÓ A:</a:t>
            </a:r>
            <a:endParaRPr sz="2750">
              <a:latin typeface="Calibri"/>
              <a:ea typeface="Calibri"/>
              <a:cs typeface="Calibri"/>
              <a:sym typeface="Calibri"/>
            </a:endParaRPr>
          </a:p>
        </p:txBody>
      </p:sp>
      <p:grpSp>
        <p:nvGrpSpPr>
          <p:cNvPr id="438" name="Google Shape;438;p24"/>
          <p:cNvGrpSpPr/>
          <p:nvPr/>
        </p:nvGrpSpPr>
        <p:grpSpPr>
          <a:xfrm>
            <a:off x="6429806" y="1802269"/>
            <a:ext cx="1890370" cy="7249769"/>
            <a:chOff x="6429806" y="1802269"/>
            <a:chExt cx="1890370" cy="7249769"/>
          </a:xfrm>
        </p:grpSpPr>
        <p:sp>
          <p:nvSpPr>
            <p:cNvPr id="439" name="Google Shape;439;p24"/>
            <p:cNvSpPr/>
            <p:nvPr/>
          </p:nvSpPr>
          <p:spPr>
            <a:xfrm>
              <a:off x="7514882" y="1802269"/>
              <a:ext cx="608330" cy="2527300"/>
            </a:xfrm>
            <a:custGeom>
              <a:avLst/>
              <a:gdLst/>
              <a:ahLst/>
              <a:cxnLst/>
              <a:rect l="l" t="t" r="r" b="b"/>
              <a:pathLst>
                <a:path w="608329" h="2527300" extrusionOk="0">
                  <a:moveTo>
                    <a:pt x="21120" y="2048433"/>
                  </a:moveTo>
                  <a:lnTo>
                    <a:pt x="304" y="2089429"/>
                  </a:lnTo>
                  <a:lnTo>
                    <a:pt x="0" y="2103335"/>
                  </a:lnTo>
                  <a:lnTo>
                    <a:pt x="18656" y="2103653"/>
                  </a:lnTo>
                  <a:lnTo>
                    <a:pt x="18961" y="2089975"/>
                  </a:lnTo>
                  <a:lnTo>
                    <a:pt x="19469" y="2076170"/>
                  </a:lnTo>
                  <a:lnTo>
                    <a:pt x="20193" y="2062314"/>
                  </a:lnTo>
                  <a:lnTo>
                    <a:pt x="21120" y="2048433"/>
                  </a:lnTo>
                  <a:close/>
                </a:path>
                <a:path w="608329" h="2527300" extrusionOk="0">
                  <a:moveTo>
                    <a:pt x="21653" y="2195728"/>
                  </a:moveTo>
                  <a:lnTo>
                    <a:pt x="20650" y="2181987"/>
                  </a:lnTo>
                  <a:lnTo>
                    <a:pt x="19824" y="2168194"/>
                  </a:lnTo>
                  <a:lnTo>
                    <a:pt x="19164" y="2154377"/>
                  </a:lnTo>
                  <a:lnTo>
                    <a:pt x="18618" y="2140559"/>
                  </a:lnTo>
                  <a:lnTo>
                    <a:pt x="88" y="2141055"/>
                  </a:lnTo>
                  <a:lnTo>
                    <a:pt x="533" y="2155164"/>
                  </a:lnTo>
                  <a:lnTo>
                    <a:pt x="1193" y="2169261"/>
                  </a:lnTo>
                  <a:lnTo>
                    <a:pt x="2082" y="2183320"/>
                  </a:lnTo>
                  <a:lnTo>
                    <a:pt x="3213" y="2197316"/>
                  </a:lnTo>
                  <a:lnTo>
                    <a:pt x="21653" y="2195728"/>
                  </a:lnTo>
                  <a:close/>
                </a:path>
                <a:path w="608329" h="2527300" extrusionOk="0">
                  <a:moveTo>
                    <a:pt x="31597" y="1956511"/>
                  </a:moveTo>
                  <a:lnTo>
                    <a:pt x="7150" y="1995424"/>
                  </a:lnTo>
                  <a:lnTo>
                    <a:pt x="5473" y="2009279"/>
                  </a:lnTo>
                  <a:lnTo>
                    <a:pt x="24104" y="2011476"/>
                  </a:lnTo>
                  <a:lnTo>
                    <a:pt x="25717" y="1997748"/>
                  </a:lnTo>
                  <a:lnTo>
                    <a:pt x="27508" y="1983994"/>
                  </a:lnTo>
                  <a:lnTo>
                    <a:pt x="29476" y="1970239"/>
                  </a:lnTo>
                  <a:lnTo>
                    <a:pt x="31597" y="1956511"/>
                  </a:lnTo>
                  <a:close/>
                </a:path>
                <a:path w="608329" h="2527300" extrusionOk="0">
                  <a:moveTo>
                    <a:pt x="34455" y="2286698"/>
                  </a:moveTo>
                  <a:lnTo>
                    <a:pt x="31889" y="2273185"/>
                  </a:lnTo>
                  <a:lnTo>
                    <a:pt x="29552" y="2259571"/>
                  </a:lnTo>
                  <a:lnTo>
                    <a:pt x="27470" y="2245906"/>
                  </a:lnTo>
                  <a:lnTo>
                    <a:pt x="25692" y="2232215"/>
                  </a:lnTo>
                  <a:lnTo>
                    <a:pt x="7124" y="2234577"/>
                  </a:lnTo>
                  <a:lnTo>
                    <a:pt x="9067" y="2248598"/>
                  </a:lnTo>
                  <a:lnTo>
                    <a:pt x="11188" y="2262568"/>
                  </a:lnTo>
                  <a:lnTo>
                    <a:pt x="13512" y="2276487"/>
                  </a:lnTo>
                  <a:lnTo>
                    <a:pt x="16090" y="2290305"/>
                  </a:lnTo>
                  <a:lnTo>
                    <a:pt x="34455" y="2286698"/>
                  </a:lnTo>
                  <a:close/>
                </a:path>
                <a:path w="608329" h="2527300" extrusionOk="0">
                  <a:moveTo>
                    <a:pt x="49974" y="1866277"/>
                  </a:moveTo>
                  <a:lnTo>
                    <a:pt x="22872" y="1903437"/>
                  </a:lnTo>
                  <a:lnTo>
                    <a:pt x="20154" y="1917103"/>
                  </a:lnTo>
                  <a:lnTo>
                    <a:pt x="38417" y="1920709"/>
                  </a:lnTo>
                  <a:lnTo>
                    <a:pt x="40919" y="1906968"/>
                  </a:lnTo>
                  <a:lnTo>
                    <a:pt x="43726" y="1893316"/>
                  </a:lnTo>
                  <a:lnTo>
                    <a:pt x="46774" y="1879739"/>
                  </a:lnTo>
                  <a:lnTo>
                    <a:pt x="49974" y="1866277"/>
                  </a:lnTo>
                  <a:close/>
                </a:path>
                <a:path w="608329" h="2527300" extrusionOk="0">
                  <a:moveTo>
                    <a:pt x="57632" y="2375458"/>
                  </a:moveTo>
                  <a:lnTo>
                    <a:pt x="53428" y="2362441"/>
                  </a:lnTo>
                  <a:lnTo>
                    <a:pt x="49504" y="2349258"/>
                  </a:lnTo>
                  <a:lnTo>
                    <a:pt x="45847" y="2335961"/>
                  </a:lnTo>
                  <a:lnTo>
                    <a:pt x="42456" y="2322614"/>
                  </a:lnTo>
                  <a:lnTo>
                    <a:pt x="23926" y="2327262"/>
                  </a:lnTo>
                  <a:lnTo>
                    <a:pt x="27292" y="2340851"/>
                  </a:lnTo>
                  <a:lnTo>
                    <a:pt x="30835" y="2354376"/>
                  </a:lnTo>
                  <a:lnTo>
                    <a:pt x="34721" y="2367953"/>
                  </a:lnTo>
                  <a:lnTo>
                    <a:pt x="39116" y="2381720"/>
                  </a:lnTo>
                  <a:lnTo>
                    <a:pt x="57632" y="2375458"/>
                  </a:lnTo>
                  <a:close/>
                </a:path>
                <a:path w="608329" h="2527300" extrusionOk="0">
                  <a:moveTo>
                    <a:pt x="59588" y="8458"/>
                  </a:moveTo>
                  <a:lnTo>
                    <a:pt x="48171" y="4686"/>
                  </a:lnTo>
                  <a:lnTo>
                    <a:pt x="39738" y="2044"/>
                  </a:lnTo>
                  <a:lnTo>
                    <a:pt x="34518" y="508"/>
                  </a:lnTo>
                  <a:lnTo>
                    <a:pt x="32727" y="0"/>
                  </a:lnTo>
                  <a:lnTo>
                    <a:pt x="27711" y="17919"/>
                  </a:lnTo>
                  <a:lnTo>
                    <a:pt x="29514" y="18491"/>
                  </a:lnTo>
                  <a:lnTo>
                    <a:pt x="34594" y="20027"/>
                  </a:lnTo>
                  <a:lnTo>
                    <a:pt x="42735" y="22542"/>
                  </a:lnTo>
                  <a:lnTo>
                    <a:pt x="53682" y="26098"/>
                  </a:lnTo>
                  <a:lnTo>
                    <a:pt x="59588" y="8458"/>
                  </a:lnTo>
                  <a:close/>
                </a:path>
                <a:path w="608329" h="2527300" extrusionOk="0">
                  <a:moveTo>
                    <a:pt x="75996" y="1778330"/>
                  </a:moveTo>
                  <a:lnTo>
                    <a:pt x="45694" y="1812975"/>
                  </a:lnTo>
                  <a:lnTo>
                    <a:pt x="41973" y="1826209"/>
                  </a:lnTo>
                  <a:lnTo>
                    <a:pt x="59880" y="1831225"/>
                  </a:lnTo>
                  <a:lnTo>
                    <a:pt x="63639" y="1818144"/>
                  </a:lnTo>
                  <a:lnTo>
                    <a:pt x="67538" y="1805063"/>
                  </a:lnTo>
                  <a:lnTo>
                    <a:pt x="71666" y="1791703"/>
                  </a:lnTo>
                  <a:lnTo>
                    <a:pt x="75996" y="1778330"/>
                  </a:lnTo>
                  <a:close/>
                </a:path>
                <a:path w="608329" h="2527300" extrusionOk="0">
                  <a:moveTo>
                    <a:pt x="90500" y="2461374"/>
                  </a:moveTo>
                  <a:lnTo>
                    <a:pt x="84886" y="2449258"/>
                  </a:lnTo>
                  <a:lnTo>
                    <a:pt x="79438" y="2436799"/>
                  </a:lnTo>
                  <a:lnTo>
                    <a:pt x="74091" y="2423947"/>
                  </a:lnTo>
                  <a:lnTo>
                    <a:pt x="68821" y="2410688"/>
                  </a:lnTo>
                  <a:lnTo>
                    <a:pt x="50863" y="2416759"/>
                  </a:lnTo>
                  <a:lnTo>
                    <a:pt x="56057" y="2430284"/>
                  </a:lnTo>
                  <a:lnTo>
                    <a:pt x="61569" y="2443581"/>
                  </a:lnTo>
                  <a:lnTo>
                    <a:pt x="67360" y="2456675"/>
                  </a:lnTo>
                  <a:lnTo>
                    <a:pt x="73406" y="2469591"/>
                  </a:lnTo>
                  <a:lnTo>
                    <a:pt x="90500" y="2461374"/>
                  </a:lnTo>
                  <a:close/>
                </a:path>
                <a:path w="608329" h="2527300" extrusionOk="0">
                  <a:moveTo>
                    <a:pt x="107721" y="1691563"/>
                  </a:moveTo>
                  <a:lnTo>
                    <a:pt x="75082" y="1724139"/>
                  </a:lnTo>
                  <a:lnTo>
                    <a:pt x="70332" y="1737042"/>
                  </a:lnTo>
                  <a:lnTo>
                    <a:pt x="87884" y="1743468"/>
                  </a:lnTo>
                  <a:lnTo>
                    <a:pt x="92557" y="1730629"/>
                  </a:lnTo>
                  <a:lnTo>
                    <a:pt x="97421" y="1717700"/>
                  </a:lnTo>
                  <a:lnTo>
                    <a:pt x="102476" y="1704695"/>
                  </a:lnTo>
                  <a:lnTo>
                    <a:pt x="107721" y="1691563"/>
                  </a:lnTo>
                  <a:close/>
                </a:path>
                <a:path w="608329" h="2527300" extrusionOk="0">
                  <a:moveTo>
                    <a:pt x="122186" y="2516327"/>
                  </a:moveTo>
                  <a:lnTo>
                    <a:pt x="121158" y="2514866"/>
                  </a:lnTo>
                  <a:lnTo>
                    <a:pt x="118275" y="2510523"/>
                  </a:lnTo>
                  <a:lnTo>
                    <a:pt x="113779" y="2503360"/>
                  </a:lnTo>
                  <a:lnTo>
                    <a:pt x="107937" y="2493454"/>
                  </a:lnTo>
                  <a:lnTo>
                    <a:pt x="91757" y="2502624"/>
                  </a:lnTo>
                  <a:lnTo>
                    <a:pt x="95351" y="2508935"/>
                  </a:lnTo>
                  <a:lnTo>
                    <a:pt x="99085" y="2515146"/>
                  </a:lnTo>
                  <a:lnTo>
                    <a:pt x="102997" y="2521254"/>
                  </a:lnTo>
                  <a:lnTo>
                    <a:pt x="107061" y="2527274"/>
                  </a:lnTo>
                  <a:lnTo>
                    <a:pt x="122186" y="2516327"/>
                  </a:lnTo>
                  <a:close/>
                </a:path>
                <a:path w="608329" h="2527300" extrusionOk="0">
                  <a:moveTo>
                    <a:pt x="144970" y="1607032"/>
                  </a:moveTo>
                  <a:lnTo>
                    <a:pt x="110350" y="1637487"/>
                  </a:lnTo>
                  <a:lnTo>
                    <a:pt x="104749" y="1650174"/>
                  </a:lnTo>
                  <a:lnTo>
                    <a:pt x="121869" y="1657604"/>
                  </a:lnTo>
                  <a:lnTo>
                    <a:pt x="127533" y="1645234"/>
                  </a:lnTo>
                  <a:lnTo>
                    <a:pt x="139001" y="1619872"/>
                  </a:lnTo>
                  <a:lnTo>
                    <a:pt x="144970" y="1607032"/>
                  </a:lnTo>
                  <a:close/>
                </a:path>
                <a:path w="608329" h="2527300" extrusionOk="0">
                  <a:moveTo>
                    <a:pt x="145796" y="41960"/>
                  </a:moveTo>
                  <a:lnTo>
                    <a:pt x="132892" y="36449"/>
                  </a:lnTo>
                  <a:lnTo>
                    <a:pt x="119875" y="31127"/>
                  </a:lnTo>
                  <a:lnTo>
                    <a:pt x="106730" y="26123"/>
                  </a:lnTo>
                  <a:lnTo>
                    <a:pt x="93459" y="21526"/>
                  </a:lnTo>
                  <a:lnTo>
                    <a:pt x="86804" y="38773"/>
                  </a:lnTo>
                  <a:lnTo>
                    <a:pt x="99555" y="43675"/>
                  </a:lnTo>
                  <a:lnTo>
                    <a:pt x="112255" y="48831"/>
                  </a:lnTo>
                  <a:lnTo>
                    <a:pt x="124891" y="54203"/>
                  </a:lnTo>
                  <a:lnTo>
                    <a:pt x="137464" y="59740"/>
                  </a:lnTo>
                  <a:lnTo>
                    <a:pt x="145046" y="42506"/>
                  </a:lnTo>
                  <a:lnTo>
                    <a:pt x="145796" y="41960"/>
                  </a:lnTo>
                  <a:close/>
                </a:path>
                <a:path w="608329" h="2527300" extrusionOk="0">
                  <a:moveTo>
                    <a:pt x="186918" y="1524850"/>
                  </a:moveTo>
                  <a:lnTo>
                    <a:pt x="150850" y="1553298"/>
                  </a:lnTo>
                  <a:lnTo>
                    <a:pt x="144526" y="1565643"/>
                  </a:lnTo>
                  <a:lnTo>
                    <a:pt x="161226" y="1574076"/>
                  </a:lnTo>
                  <a:lnTo>
                    <a:pt x="167462" y="1561833"/>
                  </a:lnTo>
                  <a:lnTo>
                    <a:pt x="173799" y="1549565"/>
                  </a:lnTo>
                  <a:lnTo>
                    <a:pt x="180289" y="1537258"/>
                  </a:lnTo>
                  <a:lnTo>
                    <a:pt x="186918" y="1524850"/>
                  </a:lnTo>
                  <a:close/>
                </a:path>
                <a:path w="608329" h="2527300" extrusionOk="0">
                  <a:moveTo>
                    <a:pt x="228663" y="82956"/>
                  </a:moveTo>
                  <a:lnTo>
                    <a:pt x="216496" y="76352"/>
                  </a:lnTo>
                  <a:lnTo>
                    <a:pt x="204139" y="69875"/>
                  </a:lnTo>
                  <a:lnTo>
                    <a:pt x="191630" y="63601"/>
                  </a:lnTo>
                  <a:lnTo>
                    <a:pt x="178981" y="57594"/>
                  </a:lnTo>
                  <a:lnTo>
                    <a:pt x="171081" y="74371"/>
                  </a:lnTo>
                  <a:lnTo>
                    <a:pt x="183349" y="80429"/>
                  </a:lnTo>
                  <a:lnTo>
                    <a:pt x="195605" y="86614"/>
                  </a:lnTo>
                  <a:lnTo>
                    <a:pt x="207759" y="92913"/>
                  </a:lnTo>
                  <a:lnTo>
                    <a:pt x="219748" y="99301"/>
                  </a:lnTo>
                  <a:lnTo>
                    <a:pt x="228663" y="82956"/>
                  </a:lnTo>
                  <a:close/>
                </a:path>
                <a:path w="608329" h="2527300" extrusionOk="0">
                  <a:moveTo>
                    <a:pt x="233565" y="1445031"/>
                  </a:moveTo>
                  <a:lnTo>
                    <a:pt x="195922" y="1471574"/>
                  </a:lnTo>
                  <a:lnTo>
                    <a:pt x="189014" y="1483474"/>
                  </a:lnTo>
                  <a:lnTo>
                    <a:pt x="205181" y="1492745"/>
                  </a:lnTo>
                  <a:lnTo>
                    <a:pt x="212064" y="1480896"/>
                  </a:lnTo>
                  <a:lnTo>
                    <a:pt x="219100" y="1468996"/>
                  </a:lnTo>
                  <a:lnTo>
                    <a:pt x="226275" y="1457045"/>
                  </a:lnTo>
                  <a:lnTo>
                    <a:pt x="233565" y="1445031"/>
                  </a:lnTo>
                  <a:close/>
                </a:path>
                <a:path w="608329" h="2527300" extrusionOk="0">
                  <a:moveTo>
                    <a:pt x="283400" y="1367066"/>
                  </a:moveTo>
                  <a:lnTo>
                    <a:pt x="244678" y="1391640"/>
                  </a:lnTo>
                  <a:lnTo>
                    <a:pt x="237210" y="1403235"/>
                  </a:lnTo>
                  <a:lnTo>
                    <a:pt x="252933" y="1413510"/>
                  </a:lnTo>
                  <a:lnTo>
                    <a:pt x="260375" y="1401953"/>
                  </a:lnTo>
                  <a:lnTo>
                    <a:pt x="267957" y="1390357"/>
                  </a:lnTo>
                  <a:lnTo>
                    <a:pt x="275628" y="1378724"/>
                  </a:lnTo>
                  <a:lnTo>
                    <a:pt x="283400" y="1367066"/>
                  </a:lnTo>
                  <a:close/>
                </a:path>
                <a:path w="608329" h="2527300" extrusionOk="0">
                  <a:moveTo>
                    <a:pt x="308013" y="130860"/>
                  </a:moveTo>
                  <a:lnTo>
                    <a:pt x="296506" y="123253"/>
                  </a:lnTo>
                  <a:lnTo>
                    <a:pt x="284797" y="115735"/>
                  </a:lnTo>
                  <a:lnTo>
                    <a:pt x="272935" y="108343"/>
                  </a:lnTo>
                  <a:lnTo>
                    <a:pt x="260908" y="101104"/>
                  </a:lnTo>
                  <a:lnTo>
                    <a:pt x="251256" y="117068"/>
                  </a:lnTo>
                  <a:lnTo>
                    <a:pt x="263105" y="124256"/>
                  </a:lnTo>
                  <a:lnTo>
                    <a:pt x="274815" y="131546"/>
                  </a:lnTo>
                  <a:lnTo>
                    <a:pt x="286296" y="138899"/>
                  </a:lnTo>
                  <a:lnTo>
                    <a:pt x="297510" y="146291"/>
                  </a:lnTo>
                  <a:lnTo>
                    <a:pt x="308013" y="130860"/>
                  </a:lnTo>
                  <a:close/>
                </a:path>
                <a:path w="608329" h="2527300" extrusionOk="0">
                  <a:moveTo>
                    <a:pt x="337273" y="1292148"/>
                  </a:moveTo>
                  <a:lnTo>
                    <a:pt x="321627" y="1281341"/>
                  </a:lnTo>
                  <a:lnTo>
                    <a:pt x="317855" y="1286637"/>
                  </a:lnTo>
                  <a:lnTo>
                    <a:pt x="313677" y="1292136"/>
                  </a:lnTo>
                  <a:lnTo>
                    <a:pt x="309295" y="1297749"/>
                  </a:lnTo>
                  <a:lnTo>
                    <a:pt x="304850" y="1303388"/>
                  </a:lnTo>
                  <a:lnTo>
                    <a:pt x="288683" y="1324991"/>
                  </a:lnTo>
                  <a:lnTo>
                    <a:pt x="304469" y="1336611"/>
                  </a:lnTo>
                  <a:lnTo>
                    <a:pt x="320344" y="1314297"/>
                  </a:lnTo>
                  <a:lnTo>
                    <a:pt x="324624" y="1308747"/>
                  </a:lnTo>
                  <a:lnTo>
                    <a:pt x="337273" y="1292148"/>
                  </a:lnTo>
                  <a:close/>
                </a:path>
                <a:path w="608329" h="2527300" extrusionOk="0">
                  <a:moveTo>
                    <a:pt x="381825" y="185775"/>
                  </a:moveTo>
                  <a:lnTo>
                    <a:pt x="371411" y="177330"/>
                  </a:lnTo>
                  <a:lnTo>
                    <a:pt x="338061" y="151066"/>
                  </a:lnTo>
                  <a:lnTo>
                    <a:pt x="326326" y="166700"/>
                  </a:lnTo>
                  <a:lnTo>
                    <a:pt x="337375" y="174980"/>
                  </a:lnTo>
                  <a:lnTo>
                    <a:pt x="348246" y="183388"/>
                  </a:lnTo>
                  <a:lnTo>
                    <a:pt x="358914" y="191858"/>
                  </a:lnTo>
                  <a:lnTo>
                    <a:pt x="369316" y="200342"/>
                  </a:lnTo>
                  <a:lnTo>
                    <a:pt x="381825" y="185775"/>
                  </a:lnTo>
                  <a:close/>
                </a:path>
                <a:path w="608329" h="2527300" extrusionOk="0">
                  <a:moveTo>
                    <a:pt x="392328" y="1216621"/>
                  </a:moveTo>
                  <a:lnTo>
                    <a:pt x="376250" y="1205217"/>
                  </a:lnTo>
                  <a:lnTo>
                    <a:pt x="368896" y="1216723"/>
                  </a:lnTo>
                  <a:lnTo>
                    <a:pt x="361213" y="1228115"/>
                  </a:lnTo>
                  <a:lnTo>
                    <a:pt x="353275" y="1239443"/>
                  </a:lnTo>
                  <a:lnTo>
                    <a:pt x="345135" y="1250759"/>
                  </a:lnTo>
                  <a:lnTo>
                    <a:pt x="360756" y="1262494"/>
                  </a:lnTo>
                  <a:lnTo>
                    <a:pt x="368757" y="1250772"/>
                  </a:lnTo>
                  <a:lnTo>
                    <a:pt x="384556" y="1227924"/>
                  </a:lnTo>
                  <a:lnTo>
                    <a:pt x="392328" y="1216621"/>
                  </a:lnTo>
                  <a:close/>
                </a:path>
                <a:path w="608329" h="2527300" extrusionOk="0">
                  <a:moveTo>
                    <a:pt x="442671" y="1139672"/>
                  </a:moveTo>
                  <a:lnTo>
                    <a:pt x="426745" y="1129753"/>
                  </a:lnTo>
                  <a:lnTo>
                    <a:pt x="419671" y="1141183"/>
                  </a:lnTo>
                  <a:lnTo>
                    <a:pt x="412394" y="1152690"/>
                  </a:lnTo>
                  <a:lnTo>
                    <a:pt x="404926" y="1164285"/>
                  </a:lnTo>
                  <a:lnTo>
                    <a:pt x="397256" y="1175956"/>
                  </a:lnTo>
                  <a:lnTo>
                    <a:pt x="412838" y="1186357"/>
                  </a:lnTo>
                  <a:lnTo>
                    <a:pt x="420573" y="1174534"/>
                  </a:lnTo>
                  <a:lnTo>
                    <a:pt x="428129" y="1162824"/>
                  </a:lnTo>
                  <a:lnTo>
                    <a:pt x="435495" y="1151204"/>
                  </a:lnTo>
                  <a:lnTo>
                    <a:pt x="442671" y="1139672"/>
                  </a:lnTo>
                  <a:close/>
                </a:path>
                <a:path w="608329" h="2527300" extrusionOk="0">
                  <a:moveTo>
                    <a:pt x="449059" y="249605"/>
                  </a:moveTo>
                  <a:lnTo>
                    <a:pt x="440080" y="240118"/>
                  </a:lnTo>
                  <a:lnTo>
                    <a:pt x="430263" y="230098"/>
                  </a:lnTo>
                  <a:lnTo>
                    <a:pt x="420141" y="220065"/>
                  </a:lnTo>
                  <a:lnTo>
                    <a:pt x="409752" y="210045"/>
                  </a:lnTo>
                  <a:lnTo>
                    <a:pt x="396697" y="223862"/>
                  </a:lnTo>
                  <a:lnTo>
                    <a:pt x="406717" y="233362"/>
                  </a:lnTo>
                  <a:lnTo>
                    <a:pt x="416521" y="242963"/>
                  </a:lnTo>
                  <a:lnTo>
                    <a:pt x="426072" y="252615"/>
                  </a:lnTo>
                  <a:lnTo>
                    <a:pt x="435317" y="262293"/>
                  </a:lnTo>
                  <a:lnTo>
                    <a:pt x="449059" y="249605"/>
                  </a:lnTo>
                  <a:close/>
                </a:path>
                <a:path w="608329" h="2527300" extrusionOk="0">
                  <a:moveTo>
                    <a:pt x="449567" y="250139"/>
                  </a:moveTo>
                  <a:lnTo>
                    <a:pt x="449135" y="249542"/>
                  </a:lnTo>
                  <a:lnTo>
                    <a:pt x="449567" y="250139"/>
                  </a:lnTo>
                  <a:close/>
                </a:path>
                <a:path w="608329" h="2527300" extrusionOk="0">
                  <a:moveTo>
                    <a:pt x="489013" y="1060069"/>
                  </a:moveTo>
                  <a:lnTo>
                    <a:pt x="472655" y="1051153"/>
                  </a:lnTo>
                  <a:lnTo>
                    <a:pt x="466242" y="1063015"/>
                  </a:lnTo>
                  <a:lnTo>
                    <a:pt x="459613" y="1074940"/>
                  </a:lnTo>
                  <a:lnTo>
                    <a:pt x="452780" y="1086916"/>
                  </a:lnTo>
                  <a:lnTo>
                    <a:pt x="445731" y="1098981"/>
                  </a:lnTo>
                  <a:lnTo>
                    <a:pt x="461848" y="1108519"/>
                  </a:lnTo>
                  <a:lnTo>
                    <a:pt x="468922" y="1096276"/>
                  </a:lnTo>
                  <a:lnTo>
                    <a:pt x="475805" y="1084110"/>
                  </a:lnTo>
                  <a:lnTo>
                    <a:pt x="482498" y="1072032"/>
                  </a:lnTo>
                  <a:lnTo>
                    <a:pt x="489013" y="1060069"/>
                  </a:lnTo>
                  <a:close/>
                </a:path>
                <a:path w="608329" h="2527300" extrusionOk="0">
                  <a:moveTo>
                    <a:pt x="507174" y="322999"/>
                  </a:moveTo>
                  <a:lnTo>
                    <a:pt x="475386" y="279031"/>
                  </a:lnTo>
                  <a:lnTo>
                    <a:pt x="474522" y="277952"/>
                  </a:lnTo>
                  <a:lnTo>
                    <a:pt x="460159" y="289953"/>
                  </a:lnTo>
                  <a:lnTo>
                    <a:pt x="468731" y="300507"/>
                  </a:lnTo>
                  <a:lnTo>
                    <a:pt x="476923" y="311175"/>
                  </a:lnTo>
                  <a:lnTo>
                    <a:pt x="493052" y="333209"/>
                  </a:lnTo>
                  <a:lnTo>
                    <a:pt x="507174" y="322999"/>
                  </a:lnTo>
                  <a:close/>
                </a:path>
                <a:path w="608329" h="2527300" extrusionOk="0">
                  <a:moveTo>
                    <a:pt x="529856" y="977315"/>
                  </a:moveTo>
                  <a:lnTo>
                    <a:pt x="512762" y="969619"/>
                  </a:lnTo>
                  <a:lnTo>
                    <a:pt x="507276" y="981849"/>
                  </a:lnTo>
                  <a:lnTo>
                    <a:pt x="501523" y="994168"/>
                  </a:lnTo>
                  <a:lnTo>
                    <a:pt x="495528" y="1006576"/>
                  </a:lnTo>
                  <a:lnTo>
                    <a:pt x="489318" y="1019073"/>
                  </a:lnTo>
                  <a:lnTo>
                    <a:pt x="506006" y="1027493"/>
                  </a:lnTo>
                  <a:lnTo>
                    <a:pt x="512381" y="1015123"/>
                  </a:lnTo>
                  <a:lnTo>
                    <a:pt x="518414" y="1002487"/>
                  </a:lnTo>
                  <a:lnTo>
                    <a:pt x="524217" y="989812"/>
                  </a:lnTo>
                  <a:lnTo>
                    <a:pt x="529856" y="977315"/>
                  </a:lnTo>
                  <a:close/>
                </a:path>
                <a:path w="608329" h="2527300" extrusionOk="0">
                  <a:moveTo>
                    <a:pt x="555218" y="403225"/>
                  </a:moveTo>
                  <a:lnTo>
                    <a:pt x="548970" y="390550"/>
                  </a:lnTo>
                  <a:lnTo>
                    <a:pt x="542404" y="378053"/>
                  </a:lnTo>
                  <a:lnTo>
                    <a:pt x="535508" y="365721"/>
                  </a:lnTo>
                  <a:lnTo>
                    <a:pt x="528294" y="353580"/>
                  </a:lnTo>
                  <a:lnTo>
                    <a:pt x="512356" y="363715"/>
                  </a:lnTo>
                  <a:lnTo>
                    <a:pt x="519264" y="375475"/>
                  </a:lnTo>
                  <a:lnTo>
                    <a:pt x="525868" y="387388"/>
                  </a:lnTo>
                  <a:lnTo>
                    <a:pt x="532155" y="399389"/>
                  </a:lnTo>
                  <a:lnTo>
                    <a:pt x="538111" y="411441"/>
                  </a:lnTo>
                  <a:lnTo>
                    <a:pt x="555218" y="403225"/>
                  </a:lnTo>
                  <a:close/>
                </a:path>
                <a:path w="608329" h="2527300" extrusionOk="0">
                  <a:moveTo>
                    <a:pt x="562571" y="890981"/>
                  </a:moveTo>
                  <a:lnTo>
                    <a:pt x="544982" y="884809"/>
                  </a:lnTo>
                  <a:lnTo>
                    <a:pt x="540435" y="897445"/>
                  </a:lnTo>
                  <a:lnTo>
                    <a:pt x="535698" y="910247"/>
                  </a:lnTo>
                  <a:lnTo>
                    <a:pt x="530758" y="923086"/>
                  </a:lnTo>
                  <a:lnTo>
                    <a:pt x="525678" y="935863"/>
                  </a:lnTo>
                  <a:lnTo>
                    <a:pt x="542848" y="943025"/>
                  </a:lnTo>
                  <a:lnTo>
                    <a:pt x="548132" y="929970"/>
                  </a:lnTo>
                  <a:lnTo>
                    <a:pt x="553173" y="916927"/>
                  </a:lnTo>
                  <a:lnTo>
                    <a:pt x="557987" y="903922"/>
                  </a:lnTo>
                  <a:lnTo>
                    <a:pt x="562571" y="890981"/>
                  </a:lnTo>
                  <a:close/>
                </a:path>
                <a:path w="608329" h="2527300" extrusionOk="0">
                  <a:moveTo>
                    <a:pt x="587806" y="490029"/>
                  </a:moveTo>
                  <a:lnTo>
                    <a:pt x="583831" y="476656"/>
                  </a:lnTo>
                  <a:lnTo>
                    <a:pt x="579589" y="463423"/>
                  </a:lnTo>
                  <a:lnTo>
                    <a:pt x="574967" y="450189"/>
                  </a:lnTo>
                  <a:lnTo>
                    <a:pt x="569861" y="436867"/>
                  </a:lnTo>
                  <a:lnTo>
                    <a:pt x="552450" y="443699"/>
                  </a:lnTo>
                  <a:lnTo>
                    <a:pt x="557237" y="456336"/>
                  </a:lnTo>
                  <a:lnTo>
                    <a:pt x="561733" y="469163"/>
                  </a:lnTo>
                  <a:lnTo>
                    <a:pt x="565924" y="482079"/>
                  </a:lnTo>
                  <a:lnTo>
                    <a:pt x="569747" y="495007"/>
                  </a:lnTo>
                  <a:lnTo>
                    <a:pt x="587806" y="490029"/>
                  </a:lnTo>
                  <a:close/>
                </a:path>
                <a:path w="608329" h="2527300" extrusionOk="0">
                  <a:moveTo>
                    <a:pt x="589051" y="802703"/>
                  </a:moveTo>
                  <a:lnTo>
                    <a:pt x="570903" y="798322"/>
                  </a:lnTo>
                  <a:lnTo>
                    <a:pt x="567690" y="811352"/>
                  </a:lnTo>
                  <a:lnTo>
                    <a:pt x="564222" y="824522"/>
                  </a:lnTo>
                  <a:lnTo>
                    <a:pt x="560539" y="837755"/>
                  </a:lnTo>
                  <a:lnTo>
                    <a:pt x="556691" y="850988"/>
                  </a:lnTo>
                  <a:lnTo>
                    <a:pt x="574522" y="856526"/>
                  </a:lnTo>
                  <a:lnTo>
                    <a:pt x="578497" y="843000"/>
                  </a:lnTo>
                  <a:lnTo>
                    <a:pt x="582269" y="829437"/>
                  </a:lnTo>
                  <a:lnTo>
                    <a:pt x="585800" y="815975"/>
                  </a:lnTo>
                  <a:lnTo>
                    <a:pt x="589051" y="802703"/>
                  </a:lnTo>
                  <a:close/>
                </a:path>
                <a:path w="608329" h="2527300" extrusionOk="0">
                  <a:moveTo>
                    <a:pt x="604685" y="711212"/>
                  </a:moveTo>
                  <a:lnTo>
                    <a:pt x="585812" y="709650"/>
                  </a:lnTo>
                  <a:lnTo>
                    <a:pt x="584454" y="722757"/>
                  </a:lnTo>
                  <a:lnTo>
                    <a:pt x="582752" y="736092"/>
                  </a:lnTo>
                  <a:lnTo>
                    <a:pt x="580707" y="749541"/>
                  </a:lnTo>
                  <a:lnTo>
                    <a:pt x="578319" y="763003"/>
                  </a:lnTo>
                  <a:lnTo>
                    <a:pt x="596734" y="766495"/>
                  </a:lnTo>
                  <a:lnTo>
                    <a:pt x="599147" y="752576"/>
                  </a:lnTo>
                  <a:lnTo>
                    <a:pt x="601294" y="738695"/>
                  </a:lnTo>
                  <a:lnTo>
                    <a:pt x="603135" y="724903"/>
                  </a:lnTo>
                  <a:lnTo>
                    <a:pt x="604685" y="711212"/>
                  </a:lnTo>
                  <a:close/>
                </a:path>
                <a:path w="608329" h="2527300" extrusionOk="0">
                  <a:moveTo>
                    <a:pt x="605218" y="581342"/>
                  </a:moveTo>
                  <a:lnTo>
                    <a:pt x="603592" y="567436"/>
                  </a:lnTo>
                  <a:lnTo>
                    <a:pt x="601611" y="553593"/>
                  </a:lnTo>
                  <a:lnTo>
                    <a:pt x="599274" y="539800"/>
                  </a:lnTo>
                  <a:lnTo>
                    <a:pt x="596582" y="526072"/>
                  </a:lnTo>
                  <a:lnTo>
                    <a:pt x="578332" y="529818"/>
                  </a:lnTo>
                  <a:lnTo>
                    <a:pt x="580885" y="543001"/>
                  </a:lnTo>
                  <a:lnTo>
                    <a:pt x="583107" y="556374"/>
                  </a:lnTo>
                  <a:lnTo>
                    <a:pt x="585038" y="569874"/>
                  </a:lnTo>
                  <a:lnTo>
                    <a:pt x="586701" y="583438"/>
                  </a:lnTo>
                  <a:lnTo>
                    <a:pt x="605218" y="581342"/>
                  </a:lnTo>
                  <a:close/>
                </a:path>
                <a:path w="608329" h="2527300" extrusionOk="0">
                  <a:moveTo>
                    <a:pt x="608253" y="646493"/>
                  </a:moveTo>
                  <a:lnTo>
                    <a:pt x="608152" y="632498"/>
                  </a:lnTo>
                  <a:lnTo>
                    <a:pt x="607682" y="618502"/>
                  </a:lnTo>
                  <a:lnTo>
                    <a:pt x="589102" y="619264"/>
                  </a:lnTo>
                  <a:lnTo>
                    <a:pt x="589521" y="632612"/>
                  </a:lnTo>
                  <a:lnTo>
                    <a:pt x="589597" y="646150"/>
                  </a:lnTo>
                  <a:lnTo>
                    <a:pt x="589356" y="659841"/>
                  </a:lnTo>
                  <a:lnTo>
                    <a:pt x="588797" y="673633"/>
                  </a:lnTo>
                  <a:lnTo>
                    <a:pt x="607377" y="674484"/>
                  </a:lnTo>
                  <a:lnTo>
                    <a:pt x="607999" y="660488"/>
                  </a:lnTo>
                  <a:lnTo>
                    <a:pt x="608253" y="646493"/>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440" name="Google Shape;440;p24"/>
            <p:cNvPicPr preferRelativeResize="0"/>
            <p:nvPr/>
          </p:nvPicPr>
          <p:blipFill rotWithShape="1">
            <a:blip r:embed="rId4">
              <a:alphaModFix/>
            </a:blip>
            <a:srcRect/>
            <a:stretch/>
          </p:blipFill>
          <p:spPr>
            <a:xfrm>
              <a:off x="7607868" y="4303341"/>
              <a:ext cx="112718" cy="123824"/>
            </a:xfrm>
            <a:prstGeom prst="rect">
              <a:avLst/>
            </a:prstGeom>
            <a:noFill/>
            <a:ln>
              <a:noFill/>
            </a:ln>
          </p:spPr>
        </p:pic>
        <p:sp>
          <p:nvSpPr>
            <p:cNvPr id="441" name="Google Shape;441;p24"/>
            <p:cNvSpPr/>
            <p:nvPr/>
          </p:nvSpPr>
          <p:spPr>
            <a:xfrm>
              <a:off x="7711846" y="4395990"/>
              <a:ext cx="608330" cy="2527300"/>
            </a:xfrm>
            <a:custGeom>
              <a:avLst/>
              <a:gdLst/>
              <a:ahLst/>
              <a:cxnLst/>
              <a:rect l="l" t="t" r="r" b="b"/>
              <a:pathLst>
                <a:path w="608329" h="2527300" extrusionOk="0">
                  <a:moveTo>
                    <a:pt x="21120" y="2048433"/>
                  </a:moveTo>
                  <a:lnTo>
                    <a:pt x="304" y="2089429"/>
                  </a:lnTo>
                  <a:lnTo>
                    <a:pt x="0" y="2103335"/>
                  </a:lnTo>
                  <a:lnTo>
                    <a:pt x="18656" y="2103653"/>
                  </a:lnTo>
                  <a:lnTo>
                    <a:pt x="18961" y="2089975"/>
                  </a:lnTo>
                  <a:lnTo>
                    <a:pt x="19469" y="2076170"/>
                  </a:lnTo>
                  <a:lnTo>
                    <a:pt x="20193" y="2062314"/>
                  </a:lnTo>
                  <a:lnTo>
                    <a:pt x="21120" y="2048433"/>
                  </a:lnTo>
                  <a:close/>
                </a:path>
                <a:path w="608329" h="2527300" extrusionOk="0">
                  <a:moveTo>
                    <a:pt x="21653" y="2195728"/>
                  </a:moveTo>
                  <a:lnTo>
                    <a:pt x="20650" y="2181987"/>
                  </a:lnTo>
                  <a:lnTo>
                    <a:pt x="19824" y="2168194"/>
                  </a:lnTo>
                  <a:lnTo>
                    <a:pt x="19164" y="2154377"/>
                  </a:lnTo>
                  <a:lnTo>
                    <a:pt x="18618" y="2140547"/>
                  </a:lnTo>
                  <a:lnTo>
                    <a:pt x="88" y="2141055"/>
                  </a:lnTo>
                  <a:lnTo>
                    <a:pt x="533" y="2155152"/>
                  </a:lnTo>
                  <a:lnTo>
                    <a:pt x="1193" y="2169261"/>
                  </a:lnTo>
                  <a:lnTo>
                    <a:pt x="2082" y="2183320"/>
                  </a:lnTo>
                  <a:lnTo>
                    <a:pt x="3213" y="2197316"/>
                  </a:lnTo>
                  <a:lnTo>
                    <a:pt x="21653" y="2195728"/>
                  </a:lnTo>
                  <a:close/>
                </a:path>
                <a:path w="608329" h="2527300" extrusionOk="0">
                  <a:moveTo>
                    <a:pt x="31597" y="1956511"/>
                  </a:moveTo>
                  <a:lnTo>
                    <a:pt x="7150" y="1995424"/>
                  </a:lnTo>
                  <a:lnTo>
                    <a:pt x="5473" y="2009279"/>
                  </a:lnTo>
                  <a:lnTo>
                    <a:pt x="24117" y="2011464"/>
                  </a:lnTo>
                  <a:lnTo>
                    <a:pt x="25717" y="1997748"/>
                  </a:lnTo>
                  <a:lnTo>
                    <a:pt x="27508" y="1983981"/>
                  </a:lnTo>
                  <a:lnTo>
                    <a:pt x="29476" y="1970227"/>
                  </a:lnTo>
                  <a:lnTo>
                    <a:pt x="31597" y="1956511"/>
                  </a:lnTo>
                  <a:close/>
                </a:path>
                <a:path w="608329" h="2527300" extrusionOk="0">
                  <a:moveTo>
                    <a:pt x="34455" y="2286698"/>
                  </a:moveTo>
                  <a:lnTo>
                    <a:pt x="31889" y="2273185"/>
                  </a:lnTo>
                  <a:lnTo>
                    <a:pt x="29552" y="2259571"/>
                  </a:lnTo>
                  <a:lnTo>
                    <a:pt x="27470" y="2245906"/>
                  </a:lnTo>
                  <a:lnTo>
                    <a:pt x="25692" y="2232215"/>
                  </a:lnTo>
                  <a:lnTo>
                    <a:pt x="7124" y="2234577"/>
                  </a:lnTo>
                  <a:lnTo>
                    <a:pt x="9067" y="2248598"/>
                  </a:lnTo>
                  <a:lnTo>
                    <a:pt x="11188" y="2262568"/>
                  </a:lnTo>
                  <a:lnTo>
                    <a:pt x="13512" y="2276475"/>
                  </a:lnTo>
                  <a:lnTo>
                    <a:pt x="16090" y="2290305"/>
                  </a:lnTo>
                  <a:lnTo>
                    <a:pt x="34455" y="2286698"/>
                  </a:lnTo>
                  <a:close/>
                </a:path>
                <a:path w="608329" h="2527300" extrusionOk="0">
                  <a:moveTo>
                    <a:pt x="49974" y="1866277"/>
                  </a:moveTo>
                  <a:lnTo>
                    <a:pt x="22872" y="1903437"/>
                  </a:lnTo>
                  <a:lnTo>
                    <a:pt x="20154" y="1917103"/>
                  </a:lnTo>
                  <a:lnTo>
                    <a:pt x="38417" y="1920709"/>
                  </a:lnTo>
                  <a:lnTo>
                    <a:pt x="40919" y="1906968"/>
                  </a:lnTo>
                  <a:lnTo>
                    <a:pt x="43726" y="1893316"/>
                  </a:lnTo>
                  <a:lnTo>
                    <a:pt x="46774" y="1879739"/>
                  </a:lnTo>
                  <a:lnTo>
                    <a:pt x="49974" y="1866277"/>
                  </a:lnTo>
                  <a:close/>
                </a:path>
                <a:path w="608329" h="2527300" extrusionOk="0">
                  <a:moveTo>
                    <a:pt x="57632" y="2375458"/>
                  </a:moveTo>
                  <a:lnTo>
                    <a:pt x="53428" y="2362441"/>
                  </a:lnTo>
                  <a:lnTo>
                    <a:pt x="49504" y="2349258"/>
                  </a:lnTo>
                  <a:lnTo>
                    <a:pt x="45847" y="2335961"/>
                  </a:lnTo>
                  <a:lnTo>
                    <a:pt x="42456" y="2322614"/>
                  </a:lnTo>
                  <a:lnTo>
                    <a:pt x="23926" y="2327262"/>
                  </a:lnTo>
                  <a:lnTo>
                    <a:pt x="27292" y="2340851"/>
                  </a:lnTo>
                  <a:lnTo>
                    <a:pt x="30835" y="2354376"/>
                  </a:lnTo>
                  <a:lnTo>
                    <a:pt x="34721" y="2367953"/>
                  </a:lnTo>
                  <a:lnTo>
                    <a:pt x="39116" y="2381707"/>
                  </a:lnTo>
                  <a:lnTo>
                    <a:pt x="57632" y="2375458"/>
                  </a:lnTo>
                  <a:close/>
                </a:path>
                <a:path w="608329" h="2527300" extrusionOk="0">
                  <a:moveTo>
                    <a:pt x="59588" y="8458"/>
                  </a:moveTo>
                  <a:lnTo>
                    <a:pt x="48171" y="4686"/>
                  </a:lnTo>
                  <a:lnTo>
                    <a:pt x="39738" y="2044"/>
                  </a:lnTo>
                  <a:lnTo>
                    <a:pt x="34518" y="508"/>
                  </a:lnTo>
                  <a:lnTo>
                    <a:pt x="32740" y="0"/>
                  </a:lnTo>
                  <a:lnTo>
                    <a:pt x="27724" y="17919"/>
                  </a:lnTo>
                  <a:lnTo>
                    <a:pt x="29514" y="18491"/>
                  </a:lnTo>
                  <a:lnTo>
                    <a:pt x="34594" y="20027"/>
                  </a:lnTo>
                  <a:lnTo>
                    <a:pt x="42735" y="22542"/>
                  </a:lnTo>
                  <a:lnTo>
                    <a:pt x="53682" y="26098"/>
                  </a:lnTo>
                  <a:lnTo>
                    <a:pt x="59588" y="8458"/>
                  </a:lnTo>
                  <a:close/>
                </a:path>
                <a:path w="608329" h="2527300" extrusionOk="0">
                  <a:moveTo>
                    <a:pt x="75996" y="1778330"/>
                  </a:moveTo>
                  <a:lnTo>
                    <a:pt x="45694" y="1812975"/>
                  </a:lnTo>
                  <a:lnTo>
                    <a:pt x="41973" y="1826209"/>
                  </a:lnTo>
                  <a:lnTo>
                    <a:pt x="59880" y="1831225"/>
                  </a:lnTo>
                  <a:lnTo>
                    <a:pt x="63639" y="1818144"/>
                  </a:lnTo>
                  <a:lnTo>
                    <a:pt x="67538" y="1805063"/>
                  </a:lnTo>
                  <a:lnTo>
                    <a:pt x="71666" y="1791703"/>
                  </a:lnTo>
                  <a:lnTo>
                    <a:pt x="75996" y="1778330"/>
                  </a:lnTo>
                  <a:close/>
                </a:path>
                <a:path w="608329" h="2527300" extrusionOk="0">
                  <a:moveTo>
                    <a:pt x="90500" y="2461374"/>
                  </a:moveTo>
                  <a:lnTo>
                    <a:pt x="84886" y="2449258"/>
                  </a:lnTo>
                  <a:lnTo>
                    <a:pt x="79438" y="2436799"/>
                  </a:lnTo>
                  <a:lnTo>
                    <a:pt x="74091" y="2423947"/>
                  </a:lnTo>
                  <a:lnTo>
                    <a:pt x="68821" y="2410688"/>
                  </a:lnTo>
                  <a:lnTo>
                    <a:pt x="50863" y="2416759"/>
                  </a:lnTo>
                  <a:lnTo>
                    <a:pt x="56057" y="2430284"/>
                  </a:lnTo>
                  <a:lnTo>
                    <a:pt x="61569" y="2443581"/>
                  </a:lnTo>
                  <a:lnTo>
                    <a:pt x="67360" y="2456675"/>
                  </a:lnTo>
                  <a:lnTo>
                    <a:pt x="73406" y="2469591"/>
                  </a:lnTo>
                  <a:lnTo>
                    <a:pt x="90500" y="2461374"/>
                  </a:lnTo>
                  <a:close/>
                </a:path>
                <a:path w="608329" h="2527300" extrusionOk="0">
                  <a:moveTo>
                    <a:pt x="107721" y="1691563"/>
                  </a:moveTo>
                  <a:lnTo>
                    <a:pt x="75082" y="1724139"/>
                  </a:lnTo>
                  <a:lnTo>
                    <a:pt x="70332" y="1737042"/>
                  </a:lnTo>
                  <a:lnTo>
                    <a:pt x="87884" y="1743468"/>
                  </a:lnTo>
                  <a:lnTo>
                    <a:pt x="92557" y="1730629"/>
                  </a:lnTo>
                  <a:lnTo>
                    <a:pt x="97421" y="1717700"/>
                  </a:lnTo>
                  <a:lnTo>
                    <a:pt x="102476" y="1704695"/>
                  </a:lnTo>
                  <a:lnTo>
                    <a:pt x="107721" y="1691563"/>
                  </a:lnTo>
                  <a:close/>
                </a:path>
                <a:path w="608329" h="2527300" extrusionOk="0">
                  <a:moveTo>
                    <a:pt x="122186" y="2516327"/>
                  </a:moveTo>
                  <a:lnTo>
                    <a:pt x="121158" y="2514866"/>
                  </a:lnTo>
                  <a:lnTo>
                    <a:pt x="118275" y="2510523"/>
                  </a:lnTo>
                  <a:lnTo>
                    <a:pt x="113779" y="2503360"/>
                  </a:lnTo>
                  <a:lnTo>
                    <a:pt x="107937" y="2493454"/>
                  </a:lnTo>
                  <a:lnTo>
                    <a:pt x="91757" y="2502624"/>
                  </a:lnTo>
                  <a:lnTo>
                    <a:pt x="95351" y="2508935"/>
                  </a:lnTo>
                  <a:lnTo>
                    <a:pt x="99085" y="2515146"/>
                  </a:lnTo>
                  <a:lnTo>
                    <a:pt x="102997" y="2521254"/>
                  </a:lnTo>
                  <a:lnTo>
                    <a:pt x="107061" y="2527274"/>
                  </a:lnTo>
                  <a:lnTo>
                    <a:pt x="122186" y="2516327"/>
                  </a:lnTo>
                  <a:close/>
                </a:path>
                <a:path w="608329" h="2527300" extrusionOk="0">
                  <a:moveTo>
                    <a:pt x="144970" y="1607032"/>
                  </a:moveTo>
                  <a:lnTo>
                    <a:pt x="110350" y="1637487"/>
                  </a:lnTo>
                  <a:lnTo>
                    <a:pt x="104749" y="1650174"/>
                  </a:lnTo>
                  <a:lnTo>
                    <a:pt x="121869" y="1657604"/>
                  </a:lnTo>
                  <a:lnTo>
                    <a:pt x="127533" y="1645234"/>
                  </a:lnTo>
                  <a:lnTo>
                    <a:pt x="139001" y="1619872"/>
                  </a:lnTo>
                  <a:lnTo>
                    <a:pt x="144970" y="1607032"/>
                  </a:lnTo>
                  <a:close/>
                </a:path>
                <a:path w="608329" h="2527300" extrusionOk="0">
                  <a:moveTo>
                    <a:pt x="145796" y="41960"/>
                  </a:moveTo>
                  <a:lnTo>
                    <a:pt x="132892" y="36449"/>
                  </a:lnTo>
                  <a:lnTo>
                    <a:pt x="119875" y="31127"/>
                  </a:lnTo>
                  <a:lnTo>
                    <a:pt x="106730" y="26123"/>
                  </a:lnTo>
                  <a:lnTo>
                    <a:pt x="93459" y="21526"/>
                  </a:lnTo>
                  <a:lnTo>
                    <a:pt x="86804" y="38773"/>
                  </a:lnTo>
                  <a:lnTo>
                    <a:pt x="99555" y="43675"/>
                  </a:lnTo>
                  <a:lnTo>
                    <a:pt x="112255" y="48831"/>
                  </a:lnTo>
                  <a:lnTo>
                    <a:pt x="124891" y="54203"/>
                  </a:lnTo>
                  <a:lnTo>
                    <a:pt x="137464" y="59740"/>
                  </a:lnTo>
                  <a:lnTo>
                    <a:pt x="145046" y="42506"/>
                  </a:lnTo>
                  <a:lnTo>
                    <a:pt x="145796" y="41960"/>
                  </a:lnTo>
                  <a:close/>
                </a:path>
                <a:path w="608329" h="2527300" extrusionOk="0">
                  <a:moveTo>
                    <a:pt x="186918" y="1524850"/>
                  </a:moveTo>
                  <a:lnTo>
                    <a:pt x="150850" y="1553286"/>
                  </a:lnTo>
                  <a:lnTo>
                    <a:pt x="144526" y="1565643"/>
                  </a:lnTo>
                  <a:lnTo>
                    <a:pt x="161226" y="1574076"/>
                  </a:lnTo>
                  <a:lnTo>
                    <a:pt x="167462" y="1561833"/>
                  </a:lnTo>
                  <a:lnTo>
                    <a:pt x="173799" y="1549565"/>
                  </a:lnTo>
                  <a:lnTo>
                    <a:pt x="180289" y="1537246"/>
                  </a:lnTo>
                  <a:lnTo>
                    <a:pt x="186918" y="1524850"/>
                  </a:lnTo>
                  <a:close/>
                </a:path>
                <a:path w="608329" h="2527300" extrusionOk="0">
                  <a:moveTo>
                    <a:pt x="228663" y="82956"/>
                  </a:moveTo>
                  <a:lnTo>
                    <a:pt x="216496" y="76339"/>
                  </a:lnTo>
                  <a:lnTo>
                    <a:pt x="204139" y="69875"/>
                  </a:lnTo>
                  <a:lnTo>
                    <a:pt x="191630" y="63601"/>
                  </a:lnTo>
                  <a:lnTo>
                    <a:pt x="178981" y="57594"/>
                  </a:lnTo>
                  <a:lnTo>
                    <a:pt x="171081" y="74371"/>
                  </a:lnTo>
                  <a:lnTo>
                    <a:pt x="183349" y="80429"/>
                  </a:lnTo>
                  <a:lnTo>
                    <a:pt x="195605" y="86614"/>
                  </a:lnTo>
                  <a:lnTo>
                    <a:pt x="207759" y="92913"/>
                  </a:lnTo>
                  <a:lnTo>
                    <a:pt x="219748" y="99301"/>
                  </a:lnTo>
                  <a:lnTo>
                    <a:pt x="228663" y="82956"/>
                  </a:lnTo>
                  <a:close/>
                </a:path>
                <a:path w="608329" h="2527300" extrusionOk="0">
                  <a:moveTo>
                    <a:pt x="233565" y="1445031"/>
                  </a:moveTo>
                  <a:lnTo>
                    <a:pt x="195922" y="1471574"/>
                  </a:lnTo>
                  <a:lnTo>
                    <a:pt x="189014" y="1483474"/>
                  </a:lnTo>
                  <a:lnTo>
                    <a:pt x="205181" y="1492745"/>
                  </a:lnTo>
                  <a:lnTo>
                    <a:pt x="212064" y="1480896"/>
                  </a:lnTo>
                  <a:lnTo>
                    <a:pt x="219100" y="1468996"/>
                  </a:lnTo>
                  <a:lnTo>
                    <a:pt x="226275" y="1457045"/>
                  </a:lnTo>
                  <a:lnTo>
                    <a:pt x="233565" y="1445031"/>
                  </a:lnTo>
                  <a:close/>
                </a:path>
                <a:path w="608329" h="2527300" extrusionOk="0">
                  <a:moveTo>
                    <a:pt x="283400" y="1367053"/>
                  </a:moveTo>
                  <a:lnTo>
                    <a:pt x="244678" y="1391640"/>
                  </a:lnTo>
                  <a:lnTo>
                    <a:pt x="237210" y="1403223"/>
                  </a:lnTo>
                  <a:lnTo>
                    <a:pt x="252933" y="1413510"/>
                  </a:lnTo>
                  <a:lnTo>
                    <a:pt x="260375" y="1401940"/>
                  </a:lnTo>
                  <a:lnTo>
                    <a:pt x="267957" y="1390345"/>
                  </a:lnTo>
                  <a:lnTo>
                    <a:pt x="275628" y="1378724"/>
                  </a:lnTo>
                  <a:lnTo>
                    <a:pt x="283400" y="1367053"/>
                  </a:lnTo>
                  <a:close/>
                </a:path>
                <a:path w="608329" h="2527300" extrusionOk="0">
                  <a:moveTo>
                    <a:pt x="308013" y="130860"/>
                  </a:moveTo>
                  <a:lnTo>
                    <a:pt x="296506" y="123253"/>
                  </a:lnTo>
                  <a:lnTo>
                    <a:pt x="284810" y="115735"/>
                  </a:lnTo>
                  <a:lnTo>
                    <a:pt x="272935" y="108343"/>
                  </a:lnTo>
                  <a:lnTo>
                    <a:pt x="260908" y="101104"/>
                  </a:lnTo>
                  <a:lnTo>
                    <a:pt x="251269" y="117068"/>
                  </a:lnTo>
                  <a:lnTo>
                    <a:pt x="263105" y="124256"/>
                  </a:lnTo>
                  <a:lnTo>
                    <a:pt x="274815" y="131546"/>
                  </a:lnTo>
                  <a:lnTo>
                    <a:pt x="286296" y="138899"/>
                  </a:lnTo>
                  <a:lnTo>
                    <a:pt x="297510" y="146291"/>
                  </a:lnTo>
                  <a:lnTo>
                    <a:pt x="308013" y="130860"/>
                  </a:lnTo>
                  <a:close/>
                </a:path>
                <a:path w="608329" h="2527300" extrusionOk="0">
                  <a:moveTo>
                    <a:pt x="337273" y="1292148"/>
                  </a:moveTo>
                  <a:lnTo>
                    <a:pt x="321627" y="1281341"/>
                  </a:lnTo>
                  <a:lnTo>
                    <a:pt x="317855" y="1286637"/>
                  </a:lnTo>
                  <a:lnTo>
                    <a:pt x="313677" y="1292136"/>
                  </a:lnTo>
                  <a:lnTo>
                    <a:pt x="309295" y="1297749"/>
                  </a:lnTo>
                  <a:lnTo>
                    <a:pt x="304850" y="1303388"/>
                  </a:lnTo>
                  <a:lnTo>
                    <a:pt x="288683" y="1324991"/>
                  </a:lnTo>
                  <a:lnTo>
                    <a:pt x="304469" y="1336611"/>
                  </a:lnTo>
                  <a:lnTo>
                    <a:pt x="320344" y="1314297"/>
                  </a:lnTo>
                  <a:lnTo>
                    <a:pt x="324624" y="1308747"/>
                  </a:lnTo>
                  <a:lnTo>
                    <a:pt x="337273" y="1292148"/>
                  </a:lnTo>
                  <a:close/>
                </a:path>
                <a:path w="608329" h="2527300" extrusionOk="0">
                  <a:moveTo>
                    <a:pt x="381825" y="185775"/>
                  </a:moveTo>
                  <a:lnTo>
                    <a:pt x="371411" y="177330"/>
                  </a:lnTo>
                  <a:lnTo>
                    <a:pt x="338061" y="151066"/>
                  </a:lnTo>
                  <a:lnTo>
                    <a:pt x="326326" y="166700"/>
                  </a:lnTo>
                  <a:lnTo>
                    <a:pt x="337375" y="174980"/>
                  </a:lnTo>
                  <a:lnTo>
                    <a:pt x="348246" y="183388"/>
                  </a:lnTo>
                  <a:lnTo>
                    <a:pt x="358914" y="191858"/>
                  </a:lnTo>
                  <a:lnTo>
                    <a:pt x="369316" y="200342"/>
                  </a:lnTo>
                  <a:lnTo>
                    <a:pt x="381825" y="185775"/>
                  </a:lnTo>
                  <a:close/>
                </a:path>
                <a:path w="608329" h="2527300" extrusionOk="0">
                  <a:moveTo>
                    <a:pt x="392328" y="1216621"/>
                  </a:moveTo>
                  <a:lnTo>
                    <a:pt x="376250" y="1205217"/>
                  </a:lnTo>
                  <a:lnTo>
                    <a:pt x="368896" y="1216723"/>
                  </a:lnTo>
                  <a:lnTo>
                    <a:pt x="361213" y="1228115"/>
                  </a:lnTo>
                  <a:lnTo>
                    <a:pt x="353275" y="1239443"/>
                  </a:lnTo>
                  <a:lnTo>
                    <a:pt x="345135" y="1250759"/>
                  </a:lnTo>
                  <a:lnTo>
                    <a:pt x="360756" y="1262494"/>
                  </a:lnTo>
                  <a:lnTo>
                    <a:pt x="368757" y="1250772"/>
                  </a:lnTo>
                  <a:lnTo>
                    <a:pt x="384556" y="1227912"/>
                  </a:lnTo>
                  <a:lnTo>
                    <a:pt x="392328" y="1216621"/>
                  </a:lnTo>
                  <a:close/>
                </a:path>
                <a:path w="608329" h="2527300" extrusionOk="0">
                  <a:moveTo>
                    <a:pt x="442671" y="1139672"/>
                  </a:moveTo>
                  <a:lnTo>
                    <a:pt x="426745" y="1129753"/>
                  </a:lnTo>
                  <a:lnTo>
                    <a:pt x="419671" y="1141183"/>
                  </a:lnTo>
                  <a:lnTo>
                    <a:pt x="412394" y="1152690"/>
                  </a:lnTo>
                  <a:lnTo>
                    <a:pt x="404926" y="1164285"/>
                  </a:lnTo>
                  <a:lnTo>
                    <a:pt x="397256" y="1175956"/>
                  </a:lnTo>
                  <a:lnTo>
                    <a:pt x="412838" y="1186357"/>
                  </a:lnTo>
                  <a:lnTo>
                    <a:pt x="420573" y="1174534"/>
                  </a:lnTo>
                  <a:lnTo>
                    <a:pt x="428129" y="1162824"/>
                  </a:lnTo>
                  <a:lnTo>
                    <a:pt x="435495" y="1151204"/>
                  </a:lnTo>
                  <a:lnTo>
                    <a:pt x="442671" y="1139672"/>
                  </a:lnTo>
                  <a:close/>
                </a:path>
                <a:path w="608329" h="2527300" extrusionOk="0">
                  <a:moveTo>
                    <a:pt x="449059" y="249605"/>
                  </a:moveTo>
                  <a:lnTo>
                    <a:pt x="440080" y="240118"/>
                  </a:lnTo>
                  <a:lnTo>
                    <a:pt x="430263" y="230085"/>
                  </a:lnTo>
                  <a:lnTo>
                    <a:pt x="420141" y="220065"/>
                  </a:lnTo>
                  <a:lnTo>
                    <a:pt x="409752" y="210045"/>
                  </a:lnTo>
                  <a:lnTo>
                    <a:pt x="396697" y="223862"/>
                  </a:lnTo>
                  <a:lnTo>
                    <a:pt x="406717" y="233362"/>
                  </a:lnTo>
                  <a:lnTo>
                    <a:pt x="416534" y="242963"/>
                  </a:lnTo>
                  <a:lnTo>
                    <a:pt x="426072" y="252615"/>
                  </a:lnTo>
                  <a:lnTo>
                    <a:pt x="435317" y="262293"/>
                  </a:lnTo>
                  <a:lnTo>
                    <a:pt x="449059" y="249605"/>
                  </a:lnTo>
                  <a:close/>
                </a:path>
                <a:path w="608329" h="2527300" extrusionOk="0">
                  <a:moveTo>
                    <a:pt x="449567" y="250139"/>
                  </a:moveTo>
                  <a:lnTo>
                    <a:pt x="449135" y="249529"/>
                  </a:lnTo>
                  <a:lnTo>
                    <a:pt x="449567" y="250139"/>
                  </a:lnTo>
                  <a:close/>
                </a:path>
                <a:path w="608329" h="2527300" extrusionOk="0">
                  <a:moveTo>
                    <a:pt x="489013" y="1060069"/>
                  </a:moveTo>
                  <a:lnTo>
                    <a:pt x="472655" y="1051153"/>
                  </a:lnTo>
                  <a:lnTo>
                    <a:pt x="466242" y="1063015"/>
                  </a:lnTo>
                  <a:lnTo>
                    <a:pt x="459613" y="1074928"/>
                  </a:lnTo>
                  <a:lnTo>
                    <a:pt x="452780" y="1086916"/>
                  </a:lnTo>
                  <a:lnTo>
                    <a:pt x="445731" y="1098981"/>
                  </a:lnTo>
                  <a:lnTo>
                    <a:pt x="461848" y="1108519"/>
                  </a:lnTo>
                  <a:lnTo>
                    <a:pt x="468922" y="1096264"/>
                  </a:lnTo>
                  <a:lnTo>
                    <a:pt x="475805" y="1084097"/>
                  </a:lnTo>
                  <a:lnTo>
                    <a:pt x="482498" y="1072032"/>
                  </a:lnTo>
                  <a:lnTo>
                    <a:pt x="489013" y="1060069"/>
                  </a:lnTo>
                  <a:close/>
                </a:path>
                <a:path w="608329" h="2527300" extrusionOk="0">
                  <a:moveTo>
                    <a:pt x="507174" y="322986"/>
                  </a:moveTo>
                  <a:lnTo>
                    <a:pt x="475386" y="279031"/>
                  </a:lnTo>
                  <a:lnTo>
                    <a:pt x="474522" y="277952"/>
                  </a:lnTo>
                  <a:lnTo>
                    <a:pt x="460159" y="289953"/>
                  </a:lnTo>
                  <a:lnTo>
                    <a:pt x="468731" y="300507"/>
                  </a:lnTo>
                  <a:lnTo>
                    <a:pt x="476923" y="311175"/>
                  </a:lnTo>
                  <a:lnTo>
                    <a:pt x="493052" y="333209"/>
                  </a:lnTo>
                  <a:lnTo>
                    <a:pt x="507174" y="322986"/>
                  </a:lnTo>
                  <a:close/>
                </a:path>
                <a:path w="608329" h="2527300" extrusionOk="0">
                  <a:moveTo>
                    <a:pt x="529856" y="977303"/>
                  </a:moveTo>
                  <a:lnTo>
                    <a:pt x="512762" y="969619"/>
                  </a:lnTo>
                  <a:lnTo>
                    <a:pt x="507276" y="981849"/>
                  </a:lnTo>
                  <a:lnTo>
                    <a:pt x="501523" y="994168"/>
                  </a:lnTo>
                  <a:lnTo>
                    <a:pt x="495528" y="1006576"/>
                  </a:lnTo>
                  <a:lnTo>
                    <a:pt x="489318" y="1019060"/>
                  </a:lnTo>
                  <a:lnTo>
                    <a:pt x="506006" y="1027493"/>
                  </a:lnTo>
                  <a:lnTo>
                    <a:pt x="512381" y="1015111"/>
                  </a:lnTo>
                  <a:lnTo>
                    <a:pt x="518414" y="1002487"/>
                  </a:lnTo>
                  <a:lnTo>
                    <a:pt x="524217" y="989812"/>
                  </a:lnTo>
                  <a:lnTo>
                    <a:pt x="529856" y="977303"/>
                  </a:lnTo>
                  <a:close/>
                </a:path>
                <a:path w="608329" h="2527300" extrusionOk="0">
                  <a:moveTo>
                    <a:pt x="555218" y="403225"/>
                  </a:moveTo>
                  <a:lnTo>
                    <a:pt x="548970" y="390550"/>
                  </a:lnTo>
                  <a:lnTo>
                    <a:pt x="542404" y="378053"/>
                  </a:lnTo>
                  <a:lnTo>
                    <a:pt x="535508" y="365721"/>
                  </a:lnTo>
                  <a:lnTo>
                    <a:pt x="528294" y="353568"/>
                  </a:lnTo>
                  <a:lnTo>
                    <a:pt x="512356" y="363715"/>
                  </a:lnTo>
                  <a:lnTo>
                    <a:pt x="519264" y="375475"/>
                  </a:lnTo>
                  <a:lnTo>
                    <a:pt x="525868" y="387375"/>
                  </a:lnTo>
                  <a:lnTo>
                    <a:pt x="532155" y="399389"/>
                  </a:lnTo>
                  <a:lnTo>
                    <a:pt x="538111" y="411441"/>
                  </a:lnTo>
                  <a:lnTo>
                    <a:pt x="555218" y="403225"/>
                  </a:lnTo>
                  <a:close/>
                </a:path>
                <a:path w="608329" h="2527300" extrusionOk="0">
                  <a:moveTo>
                    <a:pt x="562571" y="890968"/>
                  </a:moveTo>
                  <a:lnTo>
                    <a:pt x="544982" y="884809"/>
                  </a:lnTo>
                  <a:lnTo>
                    <a:pt x="540448" y="897445"/>
                  </a:lnTo>
                  <a:lnTo>
                    <a:pt x="535698" y="910234"/>
                  </a:lnTo>
                  <a:lnTo>
                    <a:pt x="530758" y="923074"/>
                  </a:lnTo>
                  <a:lnTo>
                    <a:pt x="525678" y="935863"/>
                  </a:lnTo>
                  <a:lnTo>
                    <a:pt x="542848" y="943025"/>
                  </a:lnTo>
                  <a:lnTo>
                    <a:pt x="548132" y="929970"/>
                  </a:lnTo>
                  <a:lnTo>
                    <a:pt x="553173" y="916927"/>
                  </a:lnTo>
                  <a:lnTo>
                    <a:pt x="557987" y="903922"/>
                  </a:lnTo>
                  <a:lnTo>
                    <a:pt x="562571" y="890968"/>
                  </a:lnTo>
                  <a:close/>
                </a:path>
                <a:path w="608329" h="2527300" extrusionOk="0">
                  <a:moveTo>
                    <a:pt x="587806" y="490029"/>
                  </a:moveTo>
                  <a:lnTo>
                    <a:pt x="583831" y="476656"/>
                  </a:lnTo>
                  <a:lnTo>
                    <a:pt x="579589" y="463410"/>
                  </a:lnTo>
                  <a:lnTo>
                    <a:pt x="574967" y="450189"/>
                  </a:lnTo>
                  <a:lnTo>
                    <a:pt x="569861" y="436867"/>
                  </a:lnTo>
                  <a:lnTo>
                    <a:pt x="552450" y="443699"/>
                  </a:lnTo>
                  <a:lnTo>
                    <a:pt x="557237" y="456336"/>
                  </a:lnTo>
                  <a:lnTo>
                    <a:pt x="561733" y="469150"/>
                  </a:lnTo>
                  <a:lnTo>
                    <a:pt x="565924" y="482079"/>
                  </a:lnTo>
                  <a:lnTo>
                    <a:pt x="569747" y="495007"/>
                  </a:lnTo>
                  <a:lnTo>
                    <a:pt x="587806" y="490029"/>
                  </a:lnTo>
                  <a:close/>
                </a:path>
                <a:path w="608329" h="2527300" extrusionOk="0">
                  <a:moveTo>
                    <a:pt x="589051" y="802703"/>
                  </a:moveTo>
                  <a:lnTo>
                    <a:pt x="570903" y="798322"/>
                  </a:lnTo>
                  <a:lnTo>
                    <a:pt x="567690" y="811352"/>
                  </a:lnTo>
                  <a:lnTo>
                    <a:pt x="564222" y="824522"/>
                  </a:lnTo>
                  <a:lnTo>
                    <a:pt x="560539" y="837755"/>
                  </a:lnTo>
                  <a:lnTo>
                    <a:pt x="556691" y="850988"/>
                  </a:lnTo>
                  <a:lnTo>
                    <a:pt x="574522" y="856526"/>
                  </a:lnTo>
                  <a:lnTo>
                    <a:pt x="578497" y="842987"/>
                  </a:lnTo>
                  <a:lnTo>
                    <a:pt x="582269" y="829437"/>
                  </a:lnTo>
                  <a:lnTo>
                    <a:pt x="585800" y="815975"/>
                  </a:lnTo>
                  <a:lnTo>
                    <a:pt x="589051" y="802703"/>
                  </a:lnTo>
                  <a:close/>
                </a:path>
                <a:path w="608329" h="2527300" extrusionOk="0">
                  <a:moveTo>
                    <a:pt x="604685" y="711212"/>
                  </a:moveTo>
                  <a:lnTo>
                    <a:pt x="585812" y="709650"/>
                  </a:lnTo>
                  <a:lnTo>
                    <a:pt x="584466" y="722757"/>
                  </a:lnTo>
                  <a:lnTo>
                    <a:pt x="582752" y="736092"/>
                  </a:lnTo>
                  <a:lnTo>
                    <a:pt x="580707" y="749541"/>
                  </a:lnTo>
                  <a:lnTo>
                    <a:pt x="578319" y="763003"/>
                  </a:lnTo>
                  <a:lnTo>
                    <a:pt x="596734" y="766495"/>
                  </a:lnTo>
                  <a:lnTo>
                    <a:pt x="599147" y="752576"/>
                  </a:lnTo>
                  <a:lnTo>
                    <a:pt x="601294" y="738695"/>
                  </a:lnTo>
                  <a:lnTo>
                    <a:pt x="603135" y="724903"/>
                  </a:lnTo>
                  <a:lnTo>
                    <a:pt x="604685" y="711212"/>
                  </a:lnTo>
                  <a:close/>
                </a:path>
                <a:path w="608329" h="2527300" extrusionOk="0">
                  <a:moveTo>
                    <a:pt x="605218" y="581342"/>
                  </a:moveTo>
                  <a:lnTo>
                    <a:pt x="603592" y="567436"/>
                  </a:lnTo>
                  <a:lnTo>
                    <a:pt x="601611" y="553593"/>
                  </a:lnTo>
                  <a:lnTo>
                    <a:pt x="599274" y="539800"/>
                  </a:lnTo>
                  <a:lnTo>
                    <a:pt x="596582" y="526059"/>
                  </a:lnTo>
                  <a:lnTo>
                    <a:pt x="578332" y="529818"/>
                  </a:lnTo>
                  <a:lnTo>
                    <a:pt x="580885" y="543001"/>
                  </a:lnTo>
                  <a:lnTo>
                    <a:pt x="583107" y="556374"/>
                  </a:lnTo>
                  <a:lnTo>
                    <a:pt x="585038" y="569874"/>
                  </a:lnTo>
                  <a:lnTo>
                    <a:pt x="586701" y="583438"/>
                  </a:lnTo>
                  <a:lnTo>
                    <a:pt x="605218" y="581342"/>
                  </a:lnTo>
                  <a:close/>
                </a:path>
                <a:path w="608329" h="2527300" extrusionOk="0">
                  <a:moveTo>
                    <a:pt x="608253" y="646493"/>
                  </a:moveTo>
                  <a:lnTo>
                    <a:pt x="608152" y="632498"/>
                  </a:lnTo>
                  <a:lnTo>
                    <a:pt x="607682" y="618502"/>
                  </a:lnTo>
                  <a:lnTo>
                    <a:pt x="589102" y="619264"/>
                  </a:lnTo>
                  <a:lnTo>
                    <a:pt x="589521" y="632612"/>
                  </a:lnTo>
                  <a:lnTo>
                    <a:pt x="589597" y="646150"/>
                  </a:lnTo>
                  <a:lnTo>
                    <a:pt x="589356" y="659841"/>
                  </a:lnTo>
                  <a:lnTo>
                    <a:pt x="588797" y="673633"/>
                  </a:lnTo>
                  <a:lnTo>
                    <a:pt x="607377" y="674471"/>
                  </a:lnTo>
                  <a:lnTo>
                    <a:pt x="607999" y="660488"/>
                  </a:lnTo>
                  <a:lnTo>
                    <a:pt x="608253" y="646493"/>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442" name="Google Shape;442;p24"/>
            <p:cNvPicPr preferRelativeResize="0"/>
            <p:nvPr/>
          </p:nvPicPr>
          <p:blipFill rotWithShape="1">
            <a:blip r:embed="rId5">
              <a:alphaModFix/>
            </a:blip>
            <a:srcRect/>
            <a:stretch/>
          </p:blipFill>
          <p:spPr>
            <a:xfrm>
              <a:off x="7833425" y="6925205"/>
              <a:ext cx="112718" cy="123824"/>
            </a:xfrm>
            <a:prstGeom prst="rect">
              <a:avLst/>
            </a:prstGeom>
            <a:noFill/>
            <a:ln>
              <a:noFill/>
            </a:ln>
          </p:spPr>
        </p:pic>
        <p:sp>
          <p:nvSpPr>
            <p:cNvPr id="443" name="Google Shape;443;p24"/>
            <p:cNvSpPr/>
            <p:nvPr/>
          </p:nvSpPr>
          <p:spPr>
            <a:xfrm>
              <a:off x="6429806" y="6925423"/>
              <a:ext cx="1485900" cy="2126615"/>
            </a:xfrm>
            <a:custGeom>
              <a:avLst/>
              <a:gdLst/>
              <a:ahLst/>
              <a:cxnLst/>
              <a:rect l="l" t="t" r="r" b="b"/>
              <a:pathLst>
                <a:path w="1485900" h="2126615" extrusionOk="0">
                  <a:moveTo>
                    <a:pt x="11049" y="1702460"/>
                  </a:moveTo>
                  <a:lnTo>
                    <a:pt x="10909" y="1701749"/>
                  </a:lnTo>
                  <a:lnTo>
                    <a:pt x="10960" y="1702473"/>
                  </a:lnTo>
                  <a:close/>
                </a:path>
                <a:path w="1485900" h="2126615" extrusionOk="0">
                  <a:moveTo>
                    <a:pt x="22148" y="1522196"/>
                  </a:moveTo>
                  <a:lnTo>
                    <a:pt x="393" y="1561325"/>
                  </a:lnTo>
                  <a:lnTo>
                    <a:pt x="0" y="1575130"/>
                  </a:lnTo>
                  <a:lnTo>
                    <a:pt x="18465" y="1575092"/>
                  </a:lnTo>
                  <a:lnTo>
                    <a:pt x="18910" y="1561769"/>
                  </a:lnTo>
                  <a:lnTo>
                    <a:pt x="19685" y="1548472"/>
                  </a:lnTo>
                  <a:lnTo>
                    <a:pt x="20764" y="1535264"/>
                  </a:lnTo>
                  <a:lnTo>
                    <a:pt x="22148" y="1522196"/>
                  </a:lnTo>
                  <a:close/>
                </a:path>
                <a:path w="1485900" h="2126615" extrusionOk="0">
                  <a:moveTo>
                    <a:pt x="22987" y="1663331"/>
                  </a:moveTo>
                  <a:lnTo>
                    <a:pt x="21437" y="1650123"/>
                  </a:lnTo>
                  <a:lnTo>
                    <a:pt x="20243" y="1637030"/>
                  </a:lnTo>
                  <a:lnTo>
                    <a:pt x="18440" y="1610385"/>
                  </a:lnTo>
                  <a:lnTo>
                    <a:pt x="228" y="1611515"/>
                  </a:lnTo>
                  <a:lnTo>
                    <a:pt x="927" y="1622996"/>
                  </a:lnTo>
                  <a:lnTo>
                    <a:pt x="1689" y="1633677"/>
                  </a:lnTo>
                  <a:lnTo>
                    <a:pt x="2616" y="1644370"/>
                  </a:lnTo>
                  <a:lnTo>
                    <a:pt x="4851" y="1665732"/>
                  </a:lnTo>
                  <a:lnTo>
                    <a:pt x="22987" y="1663331"/>
                  </a:lnTo>
                  <a:close/>
                </a:path>
                <a:path w="1485900" h="2126615" extrusionOk="0">
                  <a:moveTo>
                    <a:pt x="39738" y="1436611"/>
                  </a:moveTo>
                  <a:lnTo>
                    <a:pt x="11976" y="1470914"/>
                  </a:lnTo>
                  <a:lnTo>
                    <a:pt x="9220" y="1484579"/>
                  </a:lnTo>
                  <a:lnTo>
                    <a:pt x="27178" y="1488046"/>
                  </a:lnTo>
                  <a:lnTo>
                    <a:pt x="29845" y="1475105"/>
                  </a:lnTo>
                  <a:lnTo>
                    <a:pt x="32829" y="1462163"/>
                  </a:lnTo>
                  <a:lnTo>
                    <a:pt x="36131" y="1449298"/>
                  </a:lnTo>
                  <a:lnTo>
                    <a:pt x="39738" y="1436611"/>
                  </a:lnTo>
                  <a:close/>
                </a:path>
                <a:path w="1485900" h="2126615" extrusionOk="0">
                  <a:moveTo>
                    <a:pt x="40830" y="1751114"/>
                  </a:moveTo>
                  <a:lnTo>
                    <a:pt x="37528" y="1738020"/>
                  </a:lnTo>
                  <a:lnTo>
                    <a:pt x="34442" y="1724964"/>
                  </a:lnTo>
                  <a:lnTo>
                    <a:pt x="31610" y="1711998"/>
                  </a:lnTo>
                  <a:lnTo>
                    <a:pt x="29044" y="1699171"/>
                  </a:lnTo>
                  <a:lnTo>
                    <a:pt x="11049" y="1702460"/>
                  </a:lnTo>
                  <a:lnTo>
                    <a:pt x="13500" y="1714995"/>
                  </a:lnTo>
                  <a:lnTo>
                    <a:pt x="16370" y="1728406"/>
                  </a:lnTo>
                  <a:lnTo>
                    <a:pt x="19481" y="1741982"/>
                  </a:lnTo>
                  <a:lnTo>
                    <a:pt x="22834" y="1755698"/>
                  </a:lnTo>
                  <a:lnTo>
                    <a:pt x="40830" y="1751114"/>
                  </a:lnTo>
                  <a:close/>
                </a:path>
                <a:path w="1485900" h="2126615" extrusionOk="0">
                  <a:moveTo>
                    <a:pt x="69062" y="1835150"/>
                  </a:moveTo>
                  <a:lnTo>
                    <a:pt x="64274" y="1822526"/>
                  </a:lnTo>
                  <a:lnTo>
                    <a:pt x="59690" y="1809889"/>
                  </a:lnTo>
                  <a:lnTo>
                    <a:pt x="55308" y="1797316"/>
                  </a:lnTo>
                  <a:lnTo>
                    <a:pt x="51142" y="1784858"/>
                  </a:lnTo>
                  <a:lnTo>
                    <a:pt x="33197" y="1790357"/>
                  </a:lnTo>
                  <a:lnTo>
                    <a:pt x="37388" y="1802777"/>
                  </a:lnTo>
                  <a:lnTo>
                    <a:pt x="51193" y="1841919"/>
                  </a:lnTo>
                  <a:lnTo>
                    <a:pt x="69062" y="1835150"/>
                  </a:lnTo>
                  <a:close/>
                </a:path>
                <a:path w="1485900" h="2126615" extrusionOk="0">
                  <a:moveTo>
                    <a:pt x="71996" y="1354709"/>
                  </a:moveTo>
                  <a:lnTo>
                    <a:pt x="38773" y="1384173"/>
                  </a:lnTo>
                  <a:lnTo>
                    <a:pt x="33820" y="1396923"/>
                  </a:lnTo>
                  <a:lnTo>
                    <a:pt x="50850" y="1403375"/>
                  </a:lnTo>
                  <a:lnTo>
                    <a:pt x="55651" y="1391158"/>
                  </a:lnTo>
                  <a:lnTo>
                    <a:pt x="60807" y="1378940"/>
                  </a:lnTo>
                  <a:lnTo>
                    <a:pt x="66268" y="1366774"/>
                  </a:lnTo>
                  <a:lnTo>
                    <a:pt x="71996" y="1354709"/>
                  </a:lnTo>
                  <a:close/>
                </a:path>
                <a:path w="1485900" h="2126615" extrusionOk="0">
                  <a:moveTo>
                    <a:pt x="105105" y="1915401"/>
                  </a:moveTo>
                  <a:lnTo>
                    <a:pt x="99072" y="1903272"/>
                  </a:lnTo>
                  <a:lnTo>
                    <a:pt x="93230" y="1891131"/>
                  </a:lnTo>
                  <a:lnTo>
                    <a:pt x="87579" y="1879041"/>
                  </a:lnTo>
                  <a:lnTo>
                    <a:pt x="82181" y="1867077"/>
                  </a:lnTo>
                  <a:lnTo>
                    <a:pt x="65443" y="1874329"/>
                  </a:lnTo>
                  <a:lnTo>
                    <a:pt x="70967" y="1886635"/>
                  </a:lnTo>
                  <a:lnTo>
                    <a:pt x="76695" y="1898954"/>
                  </a:lnTo>
                  <a:lnTo>
                    <a:pt x="82638" y="1911273"/>
                  </a:lnTo>
                  <a:lnTo>
                    <a:pt x="88773" y="1923542"/>
                  </a:lnTo>
                  <a:lnTo>
                    <a:pt x="105105" y="1915401"/>
                  </a:lnTo>
                  <a:close/>
                </a:path>
                <a:path w="1485900" h="2126615" extrusionOk="0">
                  <a:moveTo>
                    <a:pt x="117449" y="1279118"/>
                  </a:moveTo>
                  <a:lnTo>
                    <a:pt x="79946" y="1302969"/>
                  </a:lnTo>
                  <a:lnTo>
                    <a:pt x="73012" y="1314767"/>
                  </a:lnTo>
                  <a:lnTo>
                    <a:pt x="88747" y="1323860"/>
                  </a:lnTo>
                  <a:lnTo>
                    <a:pt x="95389" y="1312621"/>
                  </a:lnTo>
                  <a:lnTo>
                    <a:pt x="102400" y="1301394"/>
                  </a:lnTo>
                  <a:lnTo>
                    <a:pt x="109766" y="1290205"/>
                  </a:lnTo>
                  <a:lnTo>
                    <a:pt x="117449" y="1279118"/>
                  </a:lnTo>
                  <a:close/>
                </a:path>
                <a:path w="1485900" h="2126615" extrusionOk="0">
                  <a:moveTo>
                    <a:pt x="148996" y="1992617"/>
                  </a:moveTo>
                  <a:lnTo>
                    <a:pt x="142024" y="1981200"/>
                  </a:lnTo>
                  <a:lnTo>
                    <a:pt x="135153" y="1969681"/>
                  </a:lnTo>
                  <a:lnTo>
                    <a:pt x="128409" y="1958111"/>
                  </a:lnTo>
                  <a:lnTo>
                    <a:pt x="121831" y="1946567"/>
                  </a:lnTo>
                  <a:lnTo>
                    <a:pt x="105918" y="1955406"/>
                  </a:lnTo>
                  <a:lnTo>
                    <a:pt x="112509" y="1967230"/>
                  </a:lnTo>
                  <a:lnTo>
                    <a:pt x="119329" y="1979041"/>
                  </a:lnTo>
                  <a:lnTo>
                    <a:pt x="126390" y="1990763"/>
                  </a:lnTo>
                  <a:lnTo>
                    <a:pt x="133680" y="2002345"/>
                  </a:lnTo>
                  <a:lnTo>
                    <a:pt x="148996" y="1992617"/>
                  </a:lnTo>
                  <a:close/>
                </a:path>
                <a:path w="1485900" h="2126615" extrusionOk="0">
                  <a:moveTo>
                    <a:pt x="172859" y="1210767"/>
                  </a:moveTo>
                  <a:lnTo>
                    <a:pt x="159461" y="1198245"/>
                  </a:lnTo>
                  <a:lnTo>
                    <a:pt x="150190" y="1208481"/>
                  </a:lnTo>
                  <a:lnTo>
                    <a:pt x="141160" y="1218831"/>
                  </a:lnTo>
                  <a:lnTo>
                    <a:pt x="132410" y="1229258"/>
                  </a:lnTo>
                  <a:lnTo>
                    <a:pt x="123977" y="1239761"/>
                  </a:lnTo>
                  <a:lnTo>
                    <a:pt x="138747" y="1250911"/>
                  </a:lnTo>
                  <a:lnTo>
                    <a:pt x="146723" y="1240802"/>
                  </a:lnTo>
                  <a:lnTo>
                    <a:pt x="155105" y="1230680"/>
                  </a:lnTo>
                  <a:lnTo>
                    <a:pt x="163842" y="1220635"/>
                  </a:lnTo>
                  <a:lnTo>
                    <a:pt x="172859" y="1210767"/>
                  </a:lnTo>
                  <a:close/>
                </a:path>
                <a:path w="1485900" h="2126615" extrusionOk="0">
                  <a:moveTo>
                    <a:pt x="199986" y="2066112"/>
                  </a:moveTo>
                  <a:lnTo>
                    <a:pt x="192011" y="2055393"/>
                  </a:lnTo>
                  <a:lnTo>
                    <a:pt x="184226" y="2044496"/>
                  </a:lnTo>
                  <a:lnTo>
                    <a:pt x="176593" y="2033447"/>
                  </a:lnTo>
                  <a:lnTo>
                    <a:pt x="169113" y="2022284"/>
                  </a:lnTo>
                  <a:lnTo>
                    <a:pt x="153835" y="2032558"/>
                  </a:lnTo>
                  <a:lnTo>
                    <a:pt x="176911" y="2066137"/>
                  </a:lnTo>
                  <a:lnTo>
                    <a:pt x="185470" y="2076881"/>
                  </a:lnTo>
                  <a:lnTo>
                    <a:pt x="199986" y="2066112"/>
                  </a:lnTo>
                  <a:close/>
                </a:path>
                <a:path w="1485900" h="2126615" extrusionOk="0">
                  <a:moveTo>
                    <a:pt x="236740" y="1149413"/>
                  </a:moveTo>
                  <a:lnTo>
                    <a:pt x="224904" y="1135507"/>
                  </a:lnTo>
                  <a:lnTo>
                    <a:pt x="214541" y="1144600"/>
                  </a:lnTo>
                  <a:lnTo>
                    <a:pt x="204343" y="1153833"/>
                  </a:lnTo>
                  <a:lnTo>
                    <a:pt x="194386" y="1163104"/>
                  </a:lnTo>
                  <a:lnTo>
                    <a:pt x="184746" y="1172362"/>
                  </a:lnTo>
                  <a:lnTo>
                    <a:pt x="197446" y="1185481"/>
                  </a:lnTo>
                  <a:lnTo>
                    <a:pt x="206921" y="1176401"/>
                  </a:lnTo>
                  <a:lnTo>
                    <a:pt x="216674" y="1167333"/>
                  </a:lnTo>
                  <a:lnTo>
                    <a:pt x="226631" y="1158328"/>
                  </a:lnTo>
                  <a:lnTo>
                    <a:pt x="236740" y="1149413"/>
                  </a:lnTo>
                  <a:close/>
                </a:path>
                <a:path w="1485900" h="2126615" extrusionOk="0">
                  <a:moveTo>
                    <a:pt x="237883" y="2114245"/>
                  </a:moveTo>
                  <a:lnTo>
                    <a:pt x="236689" y="2112835"/>
                  </a:lnTo>
                  <a:lnTo>
                    <a:pt x="233299" y="2108911"/>
                  </a:lnTo>
                  <a:lnTo>
                    <a:pt x="227901" y="2102573"/>
                  </a:lnTo>
                  <a:lnTo>
                    <a:pt x="220713" y="2093912"/>
                  </a:lnTo>
                  <a:lnTo>
                    <a:pt x="206603" y="2105380"/>
                  </a:lnTo>
                  <a:lnTo>
                    <a:pt x="214058" y="2114473"/>
                  </a:lnTo>
                  <a:lnTo>
                    <a:pt x="219646" y="2121065"/>
                  </a:lnTo>
                  <a:lnTo>
                    <a:pt x="223151" y="2125065"/>
                  </a:lnTo>
                  <a:lnTo>
                    <a:pt x="224370" y="2126424"/>
                  </a:lnTo>
                  <a:lnTo>
                    <a:pt x="237883" y="2114245"/>
                  </a:lnTo>
                  <a:close/>
                </a:path>
                <a:path w="1485900" h="2126615" extrusionOk="0">
                  <a:moveTo>
                    <a:pt x="306755" y="1095527"/>
                  </a:moveTo>
                  <a:lnTo>
                    <a:pt x="296329" y="1080630"/>
                  </a:lnTo>
                  <a:lnTo>
                    <a:pt x="285127" y="1088656"/>
                  </a:lnTo>
                  <a:lnTo>
                    <a:pt x="274142" y="1096784"/>
                  </a:lnTo>
                  <a:lnTo>
                    <a:pt x="263372" y="1105001"/>
                  </a:lnTo>
                  <a:lnTo>
                    <a:pt x="252806" y="1113307"/>
                  </a:lnTo>
                  <a:lnTo>
                    <a:pt x="264109" y="1127607"/>
                  </a:lnTo>
                  <a:lnTo>
                    <a:pt x="274472" y="1119530"/>
                  </a:lnTo>
                  <a:lnTo>
                    <a:pt x="285076" y="1111453"/>
                  </a:lnTo>
                  <a:lnTo>
                    <a:pt x="295871" y="1103426"/>
                  </a:lnTo>
                  <a:lnTo>
                    <a:pt x="306755" y="1095527"/>
                  </a:lnTo>
                  <a:close/>
                </a:path>
                <a:path w="1485900" h="2126615" extrusionOk="0">
                  <a:moveTo>
                    <a:pt x="380326" y="1045819"/>
                  </a:moveTo>
                  <a:lnTo>
                    <a:pt x="370941" y="1030122"/>
                  </a:lnTo>
                  <a:lnTo>
                    <a:pt x="359194" y="1037018"/>
                  </a:lnTo>
                  <a:lnTo>
                    <a:pt x="347599" y="1044295"/>
                  </a:lnTo>
                  <a:lnTo>
                    <a:pt x="336194" y="1051737"/>
                  </a:lnTo>
                  <a:lnTo>
                    <a:pt x="324993" y="1059103"/>
                  </a:lnTo>
                  <a:lnTo>
                    <a:pt x="335076" y="1074394"/>
                  </a:lnTo>
                  <a:lnTo>
                    <a:pt x="346011" y="1067168"/>
                  </a:lnTo>
                  <a:lnTo>
                    <a:pt x="357212" y="1060005"/>
                  </a:lnTo>
                  <a:lnTo>
                    <a:pt x="368655" y="1052880"/>
                  </a:lnTo>
                  <a:lnTo>
                    <a:pt x="380326" y="1045819"/>
                  </a:lnTo>
                  <a:close/>
                </a:path>
                <a:path w="1485900" h="2126615" extrusionOk="0">
                  <a:moveTo>
                    <a:pt x="458127" y="1002614"/>
                  </a:moveTo>
                  <a:lnTo>
                    <a:pt x="449808" y="986307"/>
                  </a:lnTo>
                  <a:lnTo>
                    <a:pt x="437553" y="992720"/>
                  </a:lnTo>
                  <a:lnTo>
                    <a:pt x="425500" y="999159"/>
                  </a:lnTo>
                  <a:lnTo>
                    <a:pt x="413651" y="1005636"/>
                  </a:lnTo>
                  <a:lnTo>
                    <a:pt x="402018" y="1012113"/>
                  </a:lnTo>
                  <a:lnTo>
                    <a:pt x="410857" y="1028026"/>
                  </a:lnTo>
                  <a:lnTo>
                    <a:pt x="422363" y="1021588"/>
                  </a:lnTo>
                  <a:lnTo>
                    <a:pt x="434073" y="1015212"/>
                  </a:lnTo>
                  <a:lnTo>
                    <a:pt x="445998" y="1008888"/>
                  </a:lnTo>
                  <a:lnTo>
                    <a:pt x="458127" y="1002614"/>
                  </a:lnTo>
                  <a:close/>
                </a:path>
                <a:path w="1485900" h="2126615" extrusionOk="0">
                  <a:moveTo>
                    <a:pt x="538429" y="964374"/>
                  </a:moveTo>
                  <a:lnTo>
                    <a:pt x="530999" y="947648"/>
                  </a:lnTo>
                  <a:lnTo>
                    <a:pt x="518426" y="953363"/>
                  </a:lnTo>
                  <a:lnTo>
                    <a:pt x="506056" y="959078"/>
                  </a:lnTo>
                  <a:lnTo>
                    <a:pt x="493890" y="964831"/>
                  </a:lnTo>
                  <a:lnTo>
                    <a:pt x="481939" y="970610"/>
                  </a:lnTo>
                  <a:lnTo>
                    <a:pt x="489915" y="987120"/>
                  </a:lnTo>
                  <a:lnTo>
                    <a:pt x="501726" y="981392"/>
                  </a:lnTo>
                  <a:lnTo>
                    <a:pt x="513753" y="975690"/>
                  </a:lnTo>
                  <a:lnTo>
                    <a:pt x="525995" y="970013"/>
                  </a:lnTo>
                  <a:lnTo>
                    <a:pt x="538429" y="964374"/>
                  </a:lnTo>
                  <a:close/>
                </a:path>
                <a:path w="1485900" h="2126615" extrusionOk="0">
                  <a:moveTo>
                    <a:pt x="620623" y="929868"/>
                  </a:moveTo>
                  <a:lnTo>
                    <a:pt x="613841" y="911999"/>
                  </a:lnTo>
                  <a:lnTo>
                    <a:pt x="601116" y="917486"/>
                  </a:lnTo>
                  <a:lnTo>
                    <a:pt x="576110" y="928116"/>
                  </a:lnTo>
                  <a:lnTo>
                    <a:pt x="563778" y="933373"/>
                  </a:lnTo>
                  <a:lnTo>
                    <a:pt x="571093" y="951217"/>
                  </a:lnTo>
                  <a:lnTo>
                    <a:pt x="583184" y="945553"/>
                  </a:lnTo>
                  <a:lnTo>
                    <a:pt x="595490" y="940155"/>
                  </a:lnTo>
                  <a:lnTo>
                    <a:pt x="607974" y="934948"/>
                  </a:lnTo>
                  <a:lnTo>
                    <a:pt x="620623" y="929868"/>
                  </a:lnTo>
                  <a:close/>
                </a:path>
                <a:path w="1485900" h="2126615" extrusionOk="0">
                  <a:moveTo>
                    <a:pt x="706081" y="898080"/>
                  </a:moveTo>
                  <a:lnTo>
                    <a:pt x="699122" y="880224"/>
                  </a:lnTo>
                  <a:lnTo>
                    <a:pt x="674331" y="890346"/>
                  </a:lnTo>
                  <a:lnTo>
                    <a:pt x="667893" y="892695"/>
                  </a:lnTo>
                  <a:lnTo>
                    <a:pt x="648754" y="899782"/>
                  </a:lnTo>
                  <a:lnTo>
                    <a:pt x="656031" y="916901"/>
                  </a:lnTo>
                  <a:lnTo>
                    <a:pt x="661924" y="914501"/>
                  </a:lnTo>
                  <a:lnTo>
                    <a:pt x="668235" y="912139"/>
                  </a:lnTo>
                  <a:lnTo>
                    <a:pt x="674801" y="909802"/>
                  </a:lnTo>
                  <a:lnTo>
                    <a:pt x="681418" y="907465"/>
                  </a:lnTo>
                  <a:lnTo>
                    <a:pt x="706081" y="898080"/>
                  </a:lnTo>
                  <a:close/>
                </a:path>
                <a:path w="1485900" h="2126615" extrusionOk="0">
                  <a:moveTo>
                    <a:pt x="789533" y="860386"/>
                  </a:moveTo>
                  <a:lnTo>
                    <a:pt x="781913" y="843661"/>
                  </a:lnTo>
                  <a:lnTo>
                    <a:pt x="769708" y="849325"/>
                  </a:lnTo>
                  <a:lnTo>
                    <a:pt x="757389" y="854938"/>
                  </a:lnTo>
                  <a:lnTo>
                    <a:pt x="744969" y="860526"/>
                  </a:lnTo>
                  <a:lnTo>
                    <a:pt x="732459" y="866101"/>
                  </a:lnTo>
                  <a:lnTo>
                    <a:pt x="739698" y="882840"/>
                  </a:lnTo>
                  <a:lnTo>
                    <a:pt x="752348" y="877252"/>
                  </a:lnTo>
                  <a:lnTo>
                    <a:pt x="764895" y="871664"/>
                  </a:lnTo>
                  <a:lnTo>
                    <a:pt x="777303" y="866038"/>
                  </a:lnTo>
                  <a:lnTo>
                    <a:pt x="789533" y="860386"/>
                  </a:lnTo>
                  <a:close/>
                </a:path>
                <a:path w="1485900" h="2126615" extrusionOk="0">
                  <a:moveTo>
                    <a:pt x="871308" y="819315"/>
                  </a:moveTo>
                  <a:lnTo>
                    <a:pt x="862812" y="803198"/>
                  </a:lnTo>
                  <a:lnTo>
                    <a:pt x="850925" y="809383"/>
                  </a:lnTo>
                  <a:lnTo>
                    <a:pt x="838885" y="815530"/>
                  </a:lnTo>
                  <a:lnTo>
                    <a:pt x="826719" y="821651"/>
                  </a:lnTo>
                  <a:lnTo>
                    <a:pt x="814400" y="827760"/>
                  </a:lnTo>
                  <a:lnTo>
                    <a:pt x="822540" y="844080"/>
                  </a:lnTo>
                  <a:lnTo>
                    <a:pt x="834986" y="837933"/>
                  </a:lnTo>
                  <a:lnTo>
                    <a:pt x="847267" y="831748"/>
                  </a:lnTo>
                  <a:lnTo>
                    <a:pt x="859383" y="825538"/>
                  </a:lnTo>
                  <a:lnTo>
                    <a:pt x="871308" y="819315"/>
                  </a:lnTo>
                  <a:close/>
                </a:path>
                <a:path w="1485900" h="2126615" extrusionOk="0">
                  <a:moveTo>
                    <a:pt x="951039" y="774712"/>
                  </a:moveTo>
                  <a:lnTo>
                    <a:pt x="941654" y="759015"/>
                  </a:lnTo>
                  <a:lnTo>
                    <a:pt x="930109" y="765860"/>
                  </a:lnTo>
                  <a:lnTo>
                    <a:pt x="918451" y="772668"/>
                  </a:lnTo>
                  <a:lnTo>
                    <a:pt x="906653" y="779462"/>
                  </a:lnTo>
                  <a:lnTo>
                    <a:pt x="894689" y="786231"/>
                  </a:lnTo>
                  <a:lnTo>
                    <a:pt x="903528" y="802144"/>
                  </a:lnTo>
                  <a:lnTo>
                    <a:pt x="915631" y="795337"/>
                  </a:lnTo>
                  <a:lnTo>
                    <a:pt x="927569" y="788479"/>
                  </a:lnTo>
                  <a:lnTo>
                    <a:pt x="939355" y="781596"/>
                  </a:lnTo>
                  <a:lnTo>
                    <a:pt x="951039" y="774712"/>
                  </a:lnTo>
                  <a:close/>
                </a:path>
                <a:path w="1485900" h="2126615" extrusionOk="0">
                  <a:moveTo>
                    <a:pt x="1028128" y="725703"/>
                  </a:moveTo>
                  <a:lnTo>
                    <a:pt x="1017866" y="710603"/>
                  </a:lnTo>
                  <a:lnTo>
                    <a:pt x="1006716" y="717854"/>
                  </a:lnTo>
                  <a:lnTo>
                    <a:pt x="983970" y="732802"/>
                  </a:lnTo>
                  <a:lnTo>
                    <a:pt x="972324" y="740295"/>
                  </a:lnTo>
                  <a:lnTo>
                    <a:pt x="982065" y="755789"/>
                  </a:lnTo>
                  <a:lnTo>
                    <a:pt x="993851" y="748309"/>
                  </a:lnTo>
                  <a:lnTo>
                    <a:pt x="1005433" y="740791"/>
                  </a:lnTo>
                  <a:lnTo>
                    <a:pt x="1016863" y="733247"/>
                  </a:lnTo>
                  <a:lnTo>
                    <a:pt x="1028128" y="725703"/>
                  </a:lnTo>
                  <a:close/>
                </a:path>
                <a:path w="1485900" h="2126615" extrusionOk="0">
                  <a:moveTo>
                    <a:pt x="1101991" y="671944"/>
                  </a:moveTo>
                  <a:lnTo>
                    <a:pt x="1090853" y="657453"/>
                  </a:lnTo>
                  <a:lnTo>
                    <a:pt x="1080274" y="665619"/>
                  </a:lnTo>
                  <a:lnTo>
                    <a:pt x="1069492" y="673747"/>
                  </a:lnTo>
                  <a:lnTo>
                    <a:pt x="1058506" y="681850"/>
                  </a:lnTo>
                  <a:lnTo>
                    <a:pt x="1047318" y="689952"/>
                  </a:lnTo>
                  <a:lnTo>
                    <a:pt x="1057922" y="704837"/>
                  </a:lnTo>
                  <a:lnTo>
                    <a:pt x="1069276" y="696569"/>
                  </a:lnTo>
                  <a:lnTo>
                    <a:pt x="1080414" y="688327"/>
                  </a:lnTo>
                  <a:lnTo>
                    <a:pt x="1091311" y="680123"/>
                  </a:lnTo>
                  <a:lnTo>
                    <a:pt x="1101991" y="671944"/>
                  </a:lnTo>
                  <a:close/>
                </a:path>
                <a:path w="1485900" h="2126615" extrusionOk="0">
                  <a:moveTo>
                    <a:pt x="1172070" y="613130"/>
                  </a:moveTo>
                  <a:lnTo>
                    <a:pt x="1159891" y="599617"/>
                  </a:lnTo>
                  <a:lnTo>
                    <a:pt x="1149934" y="608457"/>
                  </a:lnTo>
                  <a:lnTo>
                    <a:pt x="1139888" y="617220"/>
                  </a:lnTo>
                  <a:lnTo>
                    <a:pt x="1129474" y="626097"/>
                  </a:lnTo>
                  <a:lnTo>
                    <a:pt x="1118908" y="634873"/>
                  </a:lnTo>
                  <a:lnTo>
                    <a:pt x="1130566" y="648970"/>
                  </a:lnTo>
                  <a:lnTo>
                    <a:pt x="1141222" y="640118"/>
                  </a:lnTo>
                  <a:lnTo>
                    <a:pt x="1151801" y="631088"/>
                  </a:lnTo>
                  <a:lnTo>
                    <a:pt x="1162062" y="622109"/>
                  </a:lnTo>
                  <a:lnTo>
                    <a:pt x="1172070" y="613130"/>
                  </a:lnTo>
                  <a:close/>
                </a:path>
                <a:path w="1485900" h="2126615" extrusionOk="0">
                  <a:moveTo>
                    <a:pt x="1237640" y="549465"/>
                  </a:moveTo>
                  <a:lnTo>
                    <a:pt x="1224432" y="536930"/>
                  </a:lnTo>
                  <a:lnTo>
                    <a:pt x="1215186" y="546963"/>
                  </a:lnTo>
                  <a:lnTo>
                    <a:pt x="1205712" y="556780"/>
                  </a:lnTo>
                  <a:lnTo>
                    <a:pt x="1196098" y="566394"/>
                  </a:lnTo>
                  <a:lnTo>
                    <a:pt x="1186408" y="575856"/>
                  </a:lnTo>
                  <a:lnTo>
                    <a:pt x="1198892" y="588429"/>
                  </a:lnTo>
                  <a:lnTo>
                    <a:pt x="1208811" y="578840"/>
                  </a:lnTo>
                  <a:lnTo>
                    <a:pt x="1218615" y="569137"/>
                  </a:lnTo>
                  <a:lnTo>
                    <a:pt x="1228242" y="559333"/>
                  </a:lnTo>
                  <a:lnTo>
                    <a:pt x="1237640" y="549465"/>
                  </a:lnTo>
                  <a:close/>
                </a:path>
                <a:path w="1485900" h="2126615" extrusionOk="0">
                  <a:moveTo>
                    <a:pt x="1297978" y="480999"/>
                  </a:moveTo>
                  <a:lnTo>
                    <a:pt x="1283728" y="469442"/>
                  </a:lnTo>
                  <a:lnTo>
                    <a:pt x="1275232" y="479945"/>
                  </a:lnTo>
                  <a:lnTo>
                    <a:pt x="1266545" y="490372"/>
                  </a:lnTo>
                  <a:lnTo>
                    <a:pt x="1257731" y="500697"/>
                  </a:lnTo>
                  <a:lnTo>
                    <a:pt x="1248791" y="510921"/>
                  </a:lnTo>
                  <a:lnTo>
                    <a:pt x="1262532" y="523062"/>
                  </a:lnTo>
                  <a:lnTo>
                    <a:pt x="1271587" y="512673"/>
                  </a:lnTo>
                  <a:lnTo>
                    <a:pt x="1280528" y="502145"/>
                  </a:lnTo>
                  <a:lnTo>
                    <a:pt x="1289342" y="491566"/>
                  </a:lnTo>
                  <a:lnTo>
                    <a:pt x="1297978" y="480999"/>
                  </a:lnTo>
                  <a:close/>
                </a:path>
                <a:path w="1485900" h="2126615" extrusionOk="0">
                  <a:moveTo>
                    <a:pt x="1351699" y="406184"/>
                  </a:moveTo>
                  <a:lnTo>
                    <a:pt x="1336459" y="396151"/>
                  </a:lnTo>
                  <a:lnTo>
                    <a:pt x="1329055" y="407301"/>
                  </a:lnTo>
                  <a:lnTo>
                    <a:pt x="1321409" y="418426"/>
                  </a:lnTo>
                  <a:lnTo>
                    <a:pt x="1313561" y="429501"/>
                  </a:lnTo>
                  <a:lnTo>
                    <a:pt x="1305534" y="440486"/>
                  </a:lnTo>
                  <a:lnTo>
                    <a:pt x="1320279" y="451281"/>
                  </a:lnTo>
                  <a:lnTo>
                    <a:pt x="1328432" y="440131"/>
                  </a:lnTo>
                  <a:lnTo>
                    <a:pt x="1336408" y="428840"/>
                  </a:lnTo>
                  <a:lnTo>
                    <a:pt x="1344180" y="417499"/>
                  </a:lnTo>
                  <a:lnTo>
                    <a:pt x="1351699" y="406184"/>
                  </a:lnTo>
                  <a:close/>
                </a:path>
                <a:path w="1485900" h="2126615" extrusionOk="0">
                  <a:moveTo>
                    <a:pt x="1398206" y="326872"/>
                  </a:moveTo>
                  <a:lnTo>
                    <a:pt x="1382141" y="318528"/>
                  </a:lnTo>
                  <a:lnTo>
                    <a:pt x="1375791" y="330415"/>
                  </a:lnTo>
                  <a:lnTo>
                    <a:pt x="1369250" y="342239"/>
                  </a:lnTo>
                  <a:lnTo>
                    <a:pt x="1362570" y="353999"/>
                  </a:lnTo>
                  <a:lnTo>
                    <a:pt x="1355788" y="365696"/>
                  </a:lnTo>
                  <a:lnTo>
                    <a:pt x="1371358" y="374980"/>
                  </a:lnTo>
                  <a:lnTo>
                    <a:pt x="1378369" y="363093"/>
                  </a:lnTo>
                  <a:lnTo>
                    <a:pt x="1385201" y="351104"/>
                  </a:lnTo>
                  <a:lnTo>
                    <a:pt x="1391831" y="339026"/>
                  </a:lnTo>
                  <a:lnTo>
                    <a:pt x="1398206" y="326872"/>
                  </a:lnTo>
                  <a:close/>
                </a:path>
                <a:path w="1485900" h="2126615" extrusionOk="0">
                  <a:moveTo>
                    <a:pt x="1436217" y="243319"/>
                  </a:moveTo>
                  <a:lnTo>
                    <a:pt x="1419161" y="236689"/>
                  </a:lnTo>
                  <a:lnTo>
                    <a:pt x="1414208" y="249199"/>
                  </a:lnTo>
                  <a:lnTo>
                    <a:pt x="1409026" y="261670"/>
                  </a:lnTo>
                  <a:lnTo>
                    <a:pt x="1403591" y="274040"/>
                  </a:lnTo>
                  <a:lnTo>
                    <a:pt x="1397901" y="286283"/>
                  </a:lnTo>
                  <a:lnTo>
                    <a:pt x="1414475" y="294043"/>
                  </a:lnTo>
                  <a:lnTo>
                    <a:pt x="1420202" y="281444"/>
                  </a:lnTo>
                  <a:lnTo>
                    <a:pt x="1425765" y="268795"/>
                  </a:lnTo>
                  <a:lnTo>
                    <a:pt x="1431112" y="256082"/>
                  </a:lnTo>
                  <a:lnTo>
                    <a:pt x="1436217" y="243319"/>
                  </a:lnTo>
                  <a:close/>
                </a:path>
                <a:path w="1485900" h="2126615" extrusionOk="0">
                  <a:moveTo>
                    <a:pt x="1465021" y="155778"/>
                  </a:moveTo>
                  <a:lnTo>
                    <a:pt x="1446453" y="151244"/>
                  </a:lnTo>
                  <a:lnTo>
                    <a:pt x="1443101" y="164211"/>
                  </a:lnTo>
                  <a:lnTo>
                    <a:pt x="1439456" y="177152"/>
                  </a:lnTo>
                  <a:lnTo>
                    <a:pt x="1435519" y="190042"/>
                  </a:lnTo>
                  <a:lnTo>
                    <a:pt x="1431340" y="202844"/>
                  </a:lnTo>
                  <a:lnTo>
                    <a:pt x="1449082" y="208699"/>
                  </a:lnTo>
                  <a:lnTo>
                    <a:pt x="1453413" y="195707"/>
                  </a:lnTo>
                  <a:lnTo>
                    <a:pt x="1457553" y="182689"/>
                  </a:lnTo>
                  <a:lnTo>
                    <a:pt x="1461439" y="169430"/>
                  </a:lnTo>
                  <a:lnTo>
                    <a:pt x="1465021" y="155778"/>
                  </a:lnTo>
                  <a:close/>
                </a:path>
                <a:path w="1485900" h="2126615" extrusionOk="0">
                  <a:moveTo>
                    <a:pt x="1482661" y="65252"/>
                  </a:moveTo>
                  <a:lnTo>
                    <a:pt x="1464246" y="63093"/>
                  </a:lnTo>
                  <a:lnTo>
                    <a:pt x="1462544" y="76034"/>
                  </a:lnTo>
                  <a:lnTo>
                    <a:pt x="1460525" y="89179"/>
                  </a:lnTo>
                  <a:lnTo>
                    <a:pt x="1458214" y="102590"/>
                  </a:lnTo>
                  <a:lnTo>
                    <a:pt x="1455635" y="116306"/>
                  </a:lnTo>
                  <a:lnTo>
                    <a:pt x="1473644" y="120675"/>
                  </a:lnTo>
                  <a:lnTo>
                    <a:pt x="1476425" y="106794"/>
                  </a:lnTo>
                  <a:lnTo>
                    <a:pt x="1478838" y="92925"/>
                  </a:lnTo>
                  <a:lnTo>
                    <a:pt x="1480908" y="79082"/>
                  </a:lnTo>
                  <a:lnTo>
                    <a:pt x="1482661" y="65252"/>
                  </a:lnTo>
                  <a:close/>
                </a:path>
                <a:path w="1485900" h="2126615" extrusionOk="0">
                  <a:moveTo>
                    <a:pt x="1485277" y="14185"/>
                  </a:moveTo>
                  <a:lnTo>
                    <a:pt x="1485252" y="7099"/>
                  </a:lnTo>
                  <a:lnTo>
                    <a:pt x="1485036" y="0"/>
                  </a:lnTo>
                  <a:lnTo>
                    <a:pt x="1466824" y="1130"/>
                  </a:lnTo>
                  <a:lnTo>
                    <a:pt x="1466900" y="2870"/>
                  </a:lnTo>
                  <a:lnTo>
                    <a:pt x="1467015" y="7975"/>
                  </a:lnTo>
                  <a:lnTo>
                    <a:pt x="1466977" y="16230"/>
                  </a:lnTo>
                  <a:lnTo>
                    <a:pt x="1466621" y="27470"/>
                  </a:lnTo>
                  <a:lnTo>
                    <a:pt x="1484782" y="28359"/>
                  </a:lnTo>
                  <a:lnTo>
                    <a:pt x="1485125" y="21272"/>
                  </a:lnTo>
                  <a:lnTo>
                    <a:pt x="1485277" y="14185"/>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444" name="Google Shape;444;p24"/>
          <p:cNvSpPr txBox="1"/>
          <p:nvPr/>
        </p:nvSpPr>
        <p:spPr>
          <a:xfrm>
            <a:off x="1711134" y="5128451"/>
            <a:ext cx="12614465" cy="2520305"/>
          </a:xfrm>
          <a:prstGeom prst="rect">
            <a:avLst/>
          </a:prstGeom>
          <a:noFill/>
          <a:ln>
            <a:noFill/>
          </a:ln>
        </p:spPr>
        <p:txBody>
          <a:bodyPr spcFirstLastPara="1" wrap="square" lIns="0" tIns="12700" rIns="0" bIns="0" anchor="t" anchorCtr="0">
            <a:spAutoFit/>
          </a:bodyPr>
          <a:lstStyle/>
          <a:p>
            <a:pPr marL="12700" marR="2376170" lvl="0" indent="0" algn="l" rtl="0">
              <a:lnSpc>
                <a:spcPct val="128000"/>
              </a:lnSpc>
              <a:spcBef>
                <a:spcPts val="0"/>
              </a:spcBef>
              <a:spcAft>
                <a:spcPts val="0"/>
              </a:spcAft>
              <a:buNone/>
            </a:pPr>
            <a:r>
              <a:rPr lang="ca-ES" sz="2100" b="1" dirty="0">
                <a:latin typeface="Arial"/>
                <a:ea typeface="Arial"/>
                <a:cs typeface="Arial"/>
                <a:sym typeface="Arial"/>
              </a:rPr>
              <a:t>Barcelona ciutat: </a:t>
            </a:r>
            <a:r>
              <a:rPr lang="ca-ES" sz="2100" u="sng" dirty="0">
                <a:solidFill>
                  <a:schemeClr val="hlink"/>
                </a:solidFill>
                <a:latin typeface="Arial"/>
                <a:ea typeface="Arial"/>
                <a:cs typeface="Arial"/>
                <a:sym typeface="Arial"/>
                <a:hlinkClick r:id="rId6"/>
              </a:rPr>
              <a:t>intervenciocrisi1.igualtat@gencat.cat</a:t>
            </a:r>
            <a:r>
              <a:rPr lang="ca-ES" sz="2100" dirty="0">
                <a:latin typeface="Arial"/>
                <a:ea typeface="Arial"/>
                <a:cs typeface="Arial"/>
                <a:sym typeface="Arial"/>
              </a:rPr>
              <a:t> </a:t>
            </a:r>
            <a:endParaRPr sz="2100" dirty="0">
              <a:latin typeface="Arial"/>
              <a:ea typeface="Arial"/>
              <a:cs typeface="Arial"/>
              <a:sym typeface="Arial"/>
            </a:endParaRPr>
          </a:p>
          <a:p>
            <a:pPr marL="12700" marR="2376170" lvl="0" indent="0" algn="l" rtl="0">
              <a:lnSpc>
                <a:spcPct val="128000"/>
              </a:lnSpc>
              <a:spcBef>
                <a:spcPts val="100"/>
              </a:spcBef>
              <a:spcAft>
                <a:spcPts val="0"/>
              </a:spcAft>
              <a:buNone/>
            </a:pPr>
            <a:r>
              <a:rPr lang="ca-ES" sz="2100" b="1" dirty="0">
                <a:latin typeface="Arial"/>
                <a:ea typeface="Arial"/>
                <a:cs typeface="Arial"/>
                <a:sym typeface="Arial"/>
              </a:rPr>
              <a:t>Metropolitana Nord: </a:t>
            </a:r>
            <a:r>
              <a:rPr lang="ca-ES" sz="2100" u="sng" dirty="0">
                <a:solidFill>
                  <a:schemeClr val="hlink"/>
                </a:solidFill>
                <a:latin typeface="Arial"/>
                <a:ea typeface="Arial"/>
                <a:cs typeface="Arial"/>
                <a:sym typeface="Arial"/>
                <a:hlinkClick r:id="rId7"/>
              </a:rPr>
              <a:t>intervenciocrisi2.igualtat@gencat.cat</a:t>
            </a:r>
            <a:r>
              <a:rPr lang="ca-ES" sz="2100" dirty="0">
                <a:latin typeface="Arial"/>
                <a:ea typeface="Arial"/>
                <a:cs typeface="Arial"/>
                <a:sym typeface="Arial"/>
              </a:rPr>
              <a:t> </a:t>
            </a:r>
            <a:endParaRPr sz="2100" dirty="0">
              <a:latin typeface="Arial"/>
              <a:ea typeface="Arial"/>
              <a:cs typeface="Arial"/>
              <a:sym typeface="Arial"/>
            </a:endParaRPr>
          </a:p>
          <a:p>
            <a:pPr marL="12700" marR="2376170" lvl="0" indent="0" algn="l" rtl="0">
              <a:lnSpc>
                <a:spcPct val="128000"/>
              </a:lnSpc>
              <a:spcBef>
                <a:spcPts val="100"/>
              </a:spcBef>
              <a:spcAft>
                <a:spcPts val="0"/>
              </a:spcAft>
              <a:buNone/>
            </a:pPr>
            <a:r>
              <a:rPr lang="ca-ES" sz="2100" b="1" dirty="0">
                <a:latin typeface="Arial"/>
                <a:ea typeface="Arial"/>
                <a:cs typeface="Arial"/>
                <a:sym typeface="Arial"/>
              </a:rPr>
              <a:t>Comarques Girona: </a:t>
            </a:r>
            <a:r>
              <a:rPr lang="ca-ES" sz="2100" b="1" u="sng" dirty="0">
                <a:solidFill>
                  <a:schemeClr val="hlink"/>
                </a:solidFill>
                <a:latin typeface="Arial"/>
                <a:ea typeface="Arial"/>
                <a:cs typeface="Arial"/>
                <a:sym typeface="Arial"/>
                <a:hlinkClick r:id="rId8"/>
              </a:rPr>
              <a:t>intervenciocrisi3.igualtat@gencat.cat</a:t>
            </a:r>
            <a:endParaRPr sz="2100" b="1" dirty="0">
              <a:latin typeface="Arial"/>
              <a:ea typeface="Arial"/>
              <a:cs typeface="Arial"/>
              <a:sym typeface="Arial"/>
            </a:endParaRPr>
          </a:p>
          <a:p>
            <a:pPr marL="12700" marR="5080" lvl="0" indent="0" algn="l" rtl="0">
              <a:lnSpc>
                <a:spcPct val="128000"/>
              </a:lnSpc>
              <a:spcBef>
                <a:spcPts val="0"/>
              </a:spcBef>
              <a:spcAft>
                <a:spcPts val="0"/>
              </a:spcAft>
              <a:buNone/>
            </a:pPr>
            <a:r>
              <a:rPr lang="ca-ES" sz="2100" b="1" dirty="0">
                <a:latin typeface="Arial"/>
                <a:ea typeface="Arial"/>
                <a:cs typeface="Arial"/>
                <a:sym typeface="Arial"/>
              </a:rPr>
              <a:t>Metropolitana Sud i Catalunya Central i Penedès: </a:t>
            </a:r>
            <a:r>
              <a:rPr lang="ca-ES" sz="2100" u="sng" dirty="0">
                <a:solidFill>
                  <a:schemeClr val="hlink"/>
                </a:solidFill>
                <a:latin typeface="Arial"/>
                <a:ea typeface="Arial"/>
                <a:cs typeface="Arial"/>
                <a:sym typeface="Arial"/>
                <a:hlinkClick r:id="rId9"/>
              </a:rPr>
              <a:t>intervenciocrisi4.igualtat@gencat.cat</a:t>
            </a:r>
            <a:r>
              <a:rPr lang="ca-ES" sz="2100" dirty="0">
                <a:latin typeface="Arial"/>
                <a:ea typeface="Arial"/>
                <a:cs typeface="Arial"/>
                <a:sym typeface="Arial"/>
              </a:rPr>
              <a:t> </a:t>
            </a:r>
            <a:endParaRPr sz="2100" dirty="0">
              <a:latin typeface="Arial"/>
              <a:ea typeface="Arial"/>
              <a:cs typeface="Arial"/>
              <a:sym typeface="Arial"/>
            </a:endParaRPr>
          </a:p>
          <a:p>
            <a:pPr marL="12700" marR="5080" lvl="0" indent="0" algn="l" rtl="0">
              <a:lnSpc>
                <a:spcPct val="128000"/>
              </a:lnSpc>
              <a:spcBef>
                <a:spcPts val="0"/>
              </a:spcBef>
              <a:spcAft>
                <a:spcPts val="0"/>
              </a:spcAft>
              <a:buNone/>
            </a:pPr>
            <a:r>
              <a:rPr lang="ca-ES" sz="2100" b="1" dirty="0">
                <a:latin typeface="Arial"/>
                <a:ea typeface="Arial"/>
                <a:cs typeface="Arial"/>
                <a:sym typeface="Arial"/>
              </a:rPr>
              <a:t>Camp Tarragona i Terres de l'Ebre: </a:t>
            </a:r>
            <a:r>
              <a:rPr lang="ca-ES" sz="2100" u="sng" dirty="0">
                <a:solidFill>
                  <a:schemeClr val="hlink"/>
                </a:solidFill>
                <a:latin typeface="Arial"/>
                <a:ea typeface="Arial"/>
                <a:cs typeface="Arial"/>
                <a:sym typeface="Arial"/>
                <a:hlinkClick r:id="rId10"/>
              </a:rPr>
              <a:t>intervenciocrisi5.igualtat@gencat.cat</a:t>
            </a:r>
            <a:r>
              <a:rPr lang="ca-ES" sz="2100" dirty="0">
                <a:latin typeface="Arial"/>
                <a:ea typeface="Arial"/>
                <a:cs typeface="Arial"/>
                <a:sym typeface="Arial"/>
              </a:rPr>
              <a:t> </a:t>
            </a:r>
            <a:endParaRPr sz="2100" dirty="0">
              <a:latin typeface="Arial"/>
              <a:ea typeface="Arial"/>
              <a:cs typeface="Arial"/>
              <a:sym typeface="Arial"/>
            </a:endParaRPr>
          </a:p>
          <a:p>
            <a:pPr marL="12700" marR="5080" lvl="0" indent="0" algn="l" rtl="0">
              <a:lnSpc>
                <a:spcPct val="128000"/>
              </a:lnSpc>
              <a:spcBef>
                <a:spcPts val="0"/>
              </a:spcBef>
              <a:spcAft>
                <a:spcPts val="0"/>
              </a:spcAft>
              <a:buNone/>
            </a:pPr>
            <a:r>
              <a:rPr lang="ca-ES" sz="2100" b="1" dirty="0">
                <a:latin typeface="Arial"/>
                <a:ea typeface="Arial"/>
                <a:cs typeface="Arial"/>
                <a:sym typeface="Arial"/>
              </a:rPr>
              <a:t>Ponent i Alt Pirineu: </a:t>
            </a:r>
            <a:r>
              <a:rPr lang="ca-ES" sz="2100" u="sng" dirty="0">
                <a:solidFill>
                  <a:schemeClr val="hlink"/>
                </a:solidFill>
                <a:latin typeface="Arial"/>
                <a:ea typeface="Arial"/>
                <a:cs typeface="Arial"/>
                <a:sym typeface="Arial"/>
                <a:hlinkClick r:id="rId11"/>
              </a:rPr>
              <a:t>intervenciocrisi6.igualtat@gencat.cat</a:t>
            </a:r>
            <a:endParaRPr sz="2100" dirty="0">
              <a:latin typeface="Arial"/>
              <a:ea typeface="Arial"/>
              <a:cs typeface="Arial"/>
              <a:sym typeface="Arial"/>
            </a:endParaRPr>
          </a:p>
        </p:txBody>
      </p:sp>
      <p:sp>
        <p:nvSpPr>
          <p:cNvPr id="445" name="Google Shape;445;p24"/>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450"/>
        <p:cNvGrpSpPr/>
        <p:nvPr/>
      </p:nvGrpSpPr>
      <p:grpSpPr>
        <a:xfrm>
          <a:off x="0" y="0"/>
          <a:ext cx="0" cy="0"/>
          <a:chOff x="0" y="0"/>
          <a:chExt cx="0" cy="0"/>
        </a:xfrm>
      </p:grpSpPr>
      <p:sp>
        <p:nvSpPr>
          <p:cNvPr id="451" name="Google Shape;451;p25"/>
          <p:cNvSpPr/>
          <p:nvPr/>
        </p:nvSpPr>
        <p:spPr>
          <a:xfrm>
            <a:off x="0" y="0"/>
            <a:ext cx="18288000" cy="10287000"/>
          </a:xfrm>
          <a:custGeom>
            <a:avLst/>
            <a:gdLst/>
            <a:ahLst/>
            <a:cxnLst/>
            <a:rect l="l" t="t" r="r" b="b"/>
            <a:pathLst>
              <a:path w="18288000" h="10287000" extrusionOk="0">
                <a:moveTo>
                  <a:pt x="18287999" y="10286999"/>
                </a:moveTo>
                <a:lnTo>
                  <a:pt x="0" y="10286999"/>
                </a:lnTo>
                <a:lnTo>
                  <a:pt x="0" y="0"/>
                </a:lnTo>
                <a:lnTo>
                  <a:pt x="18287999" y="0"/>
                </a:lnTo>
                <a:lnTo>
                  <a:pt x="18287999" y="10286999"/>
                </a:lnTo>
                <a:close/>
              </a:path>
            </a:pathLst>
          </a:custGeom>
          <a:solidFill>
            <a:srgbClr val="DDAB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52" name="Google Shape;452;p25"/>
          <p:cNvSpPr/>
          <p:nvPr/>
        </p:nvSpPr>
        <p:spPr>
          <a:xfrm>
            <a:off x="782882" y="7247556"/>
            <a:ext cx="4231005" cy="1588770"/>
          </a:xfrm>
          <a:custGeom>
            <a:avLst/>
            <a:gdLst/>
            <a:ahLst/>
            <a:cxnLst/>
            <a:rect l="l" t="t" r="r" b="b"/>
            <a:pathLst>
              <a:path w="4231005" h="1588770" extrusionOk="0">
                <a:moveTo>
                  <a:pt x="3143600" y="1313814"/>
                </a:moveTo>
                <a:lnTo>
                  <a:pt x="3109787" y="1334303"/>
                </a:lnTo>
                <a:lnTo>
                  <a:pt x="3077263" y="1280631"/>
                </a:lnTo>
                <a:lnTo>
                  <a:pt x="3155475" y="1232596"/>
                </a:lnTo>
                <a:lnTo>
                  <a:pt x="3193444" y="1208064"/>
                </a:lnTo>
                <a:lnTo>
                  <a:pt x="3231175" y="1182231"/>
                </a:lnTo>
                <a:lnTo>
                  <a:pt x="3267455" y="1233627"/>
                </a:lnTo>
                <a:lnTo>
                  <a:pt x="3206015" y="1274526"/>
                </a:lnTo>
                <a:lnTo>
                  <a:pt x="3174910" y="1294452"/>
                </a:lnTo>
                <a:lnTo>
                  <a:pt x="3143600" y="1313814"/>
                </a:lnTo>
                <a:close/>
              </a:path>
              <a:path w="4231005" h="1588770" extrusionOk="0">
                <a:moveTo>
                  <a:pt x="2999400" y="1393121"/>
                </a:moveTo>
                <a:lnTo>
                  <a:pt x="2956725" y="1413981"/>
                </a:lnTo>
                <a:lnTo>
                  <a:pt x="2913549" y="1433707"/>
                </a:lnTo>
                <a:lnTo>
                  <a:pt x="2869874" y="1452300"/>
                </a:lnTo>
                <a:lnTo>
                  <a:pt x="2825698" y="1469758"/>
                </a:lnTo>
                <a:lnTo>
                  <a:pt x="2802836" y="1410231"/>
                </a:lnTo>
                <a:lnTo>
                  <a:pt x="2844849" y="1393567"/>
                </a:lnTo>
                <a:lnTo>
                  <a:pt x="2886798" y="1375773"/>
                </a:lnTo>
                <a:lnTo>
                  <a:pt x="2928499" y="1356890"/>
                </a:lnTo>
                <a:lnTo>
                  <a:pt x="2969772" y="1336960"/>
                </a:lnTo>
                <a:lnTo>
                  <a:pt x="2999400" y="1393121"/>
                </a:lnTo>
                <a:close/>
              </a:path>
              <a:path w="4231005" h="1588770" extrusionOk="0">
                <a:moveTo>
                  <a:pt x="3369376" y="1156074"/>
                </a:moveTo>
                <a:lnTo>
                  <a:pt x="3330616" y="1106564"/>
                </a:lnTo>
                <a:lnTo>
                  <a:pt x="3365566" y="1078243"/>
                </a:lnTo>
                <a:lnTo>
                  <a:pt x="3400512" y="1048892"/>
                </a:lnTo>
                <a:lnTo>
                  <a:pt x="3435333" y="1018655"/>
                </a:lnTo>
                <a:lnTo>
                  <a:pt x="3469908" y="987671"/>
                </a:lnTo>
                <a:lnTo>
                  <a:pt x="3512629" y="1035165"/>
                </a:lnTo>
                <a:lnTo>
                  <a:pt x="3476226" y="1067256"/>
                </a:lnTo>
                <a:lnTo>
                  <a:pt x="3439879" y="1098418"/>
                </a:lnTo>
                <a:lnTo>
                  <a:pt x="3403608" y="1128571"/>
                </a:lnTo>
                <a:lnTo>
                  <a:pt x="3369376" y="1156074"/>
                </a:lnTo>
                <a:close/>
              </a:path>
              <a:path w="4231005" h="1588770" extrusionOk="0">
                <a:moveTo>
                  <a:pt x="3369580" y="1156334"/>
                </a:moveTo>
                <a:lnTo>
                  <a:pt x="3367433" y="1157634"/>
                </a:lnTo>
                <a:lnTo>
                  <a:pt x="3369376" y="1156074"/>
                </a:lnTo>
                <a:lnTo>
                  <a:pt x="3369580" y="1156334"/>
                </a:lnTo>
                <a:close/>
              </a:path>
              <a:path w="4231005" h="1588770" extrusionOk="0">
                <a:moveTo>
                  <a:pt x="2708986" y="1509659"/>
                </a:moveTo>
                <a:lnTo>
                  <a:pt x="2662971" y="1523107"/>
                </a:lnTo>
                <a:lnTo>
                  <a:pt x="2617383" y="1534989"/>
                </a:lnTo>
                <a:lnTo>
                  <a:pt x="2571850" y="1545599"/>
                </a:lnTo>
                <a:lnTo>
                  <a:pt x="2526000" y="1555232"/>
                </a:lnTo>
                <a:lnTo>
                  <a:pt x="2514213" y="1493397"/>
                </a:lnTo>
                <a:lnTo>
                  <a:pt x="2558603" y="1484098"/>
                </a:lnTo>
                <a:lnTo>
                  <a:pt x="2603029" y="1473609"/>
                </a:lnTo>
                <a:lnTo>
                  <a:pt x="2647207" y="1462031"/>
                </a:lnTo>
                <a:lnTo>
                  <a:pt x="2690856" y="1449466"/>
                </a:lnTo>
                <a:lnTo>
                  <a:pt x="2708986" y="1509659"/>
                </a:lnTo>
                <a:close/>
              </a:path>
              <a:path w="4231005" h="1588770" extrusionOk="0">
                <a:moveTo>
                  <a:pt x="3601582" y="948242"/>
                </a:moveTo>
                <a:lnTo>
                  <a:pt x="3556177" y="902374"/>
                </a:lnTo>
                <a:lnTo>
                  <a:pt x="3587443" y="869808"/>
                </a:lnTo>
                <a:lnTo>
                  <a:pt x="3618745" y="836393"/>
                </a:lnTo>
                <a:lnTo>
                  <a:pt x="3649882" y="802253"/>
                </a:lnTo>
                <a:lnTo>
                  <a:pt x="3680654" y="767510"/>
                </a:lnTo>
                <a:lnTo>
                  <a:pt x="3729816" y="811100"/>
                </a:lnTo>
                <a:lnTo>
                  <a:pt x="3632709" y="915655"/>
                </a:lnTo>
                <a:lnTo>
                  <a:pt x="3601582" y="948242"/>
                </a:lnTo>
                <a:close/>
              </a:path>
              <a:path w="4231005" h="1588770" extrusionOk="0">
                <a:moveTo>
                  <a:pt x="2402850" y="1574820"/>
                </a:moveTo>
                <a:lnTo>
                  <a:pt x="2356099" y="1580091"/>
                </a:lnTo>
                <a:lnTo>
                  <a:pt x="2309259" y="1584154"/>
                </a:lnTo>
                <a:lnTo>
                  <a:pt x="2262330" y="1587011"/>
                </a:lnTo>
                <a:lnTo>
                  <a:pt x="2215312" y="1588662"/>
                </a:lnTo>
                <a:lnTo>
                  <a:pt x="2213316" y="1526031"/>
                </a:lnTo>
                <a:lnTo>
                  <a:pt x="2259227" y="1524180"/>
                </a:lnTo>
                <a:lnTo>
                  <a:pt x="2304983" y="1521392"/>
                </a:lnTo>
                <a:lnTo>
                  <a:pt x="2350391" y="1517577"/>
                </a:lnTo>
                <a:lnTo>
                  <a:pt x="2395259" y="1512644"/>
                </a:lnTo>
                <a:lnTo>
                  <a:pt x="2402850" y="1574820"/>
                </a:lnTo>
                <a:close/>
              </a:path>
              <a:path w="4231005" h="1588770" extrusionOk="0">
                <a:moveTo>
                  <a:pt x="3805709" y="715947"/>
                </a:moveTo>
                <a:lnTo>
                  <a:pt x="3756889" y="676553"/>
                </a:lnTo>
                <a:lnTo>
                  <a:pt x="3784701" y="641011"/>
                </a:lnTo>
                <a:lnTo>
                  <a:pt x="3812488" y="604521"/>
                </a:lnTo>
                <a:lnTo>
                  <a:pt x="3840111" y="567305"/>
                </a:lnTo>
                <a:lnTo>
                  <a:pt x="3867429" y="529586"/>
                </a:lnTo>
                <a:lnTo>
                  <a:pt x="3918282" y="566281"/>
                </a:lnTo>
                <a:lnTo>
                  <a:pt x="3890738" y="604573"/>
                </a:lnTo>
                <a:lnTo>
                  <a:pt x="3862728" y="642322"/>
                </a:lnTo>
                <a:lnTo>
                  <a:pt x="3834351" y="679467"/>
                </a:lnTo>
                <a:lnTo>
                  <a:pt x="3805709" y="715947"/>
                </a:lnTo>
                <a:close/>
              </a:path>
              <a:path w="4231005" h="1588770" extrusionOk="0">
                <a:moveTo>
                  <a:pt x="3987899" y="463191"/>
                </a:moveTo>
                <a:lnTo>
                  <a:pt x="3935549" y="428871"/>
                </a:lnTo>
                <a:lnTo>
                  <a:pt x="3960228" y="390411"/>
                </a:lnTo>
                <a:lnTo>
                  <a:pt x="3984653" y="351419"/>
                </a:lnTo>
                <a:lnTo>
                  <a:pt x="4008733" y="312084"/>
                </a:lnTo>
                <a:lnTo>
                  <a:pt x="4032379" y="272600"/>
                </a:lnTo>
                <a:lnTo>
                  <a:pt x="4086437" y="303684"/>
                </a:lnTo>
                <a:lnTo>
                  <a:pt x="4062860" y="344399"/>
                </a:lnTo>
                <a:lnTo>
                  <a:pt x="4038424" y="384603"/>
                </a:lnTo>
                <a:lnTo>
                  <a:pt x="4013360" y="424224"/>
                </a:lnTo>
                <a:lnTo>
                  <a:pt x="3987899" y="463191"/>
                </a:lnTo>
                <a:close/>
              </a:path>
              <a:path w="4231005" h="1588770" extrusionOk="0">
                <a:moveTo>
                  <a:pt x="2090130" y="1586734"/>
                </a:moveTo>
                <a:lnTo>
                  <a:pt x="2043107" y="1584496"/>
                </a:lnTo>
                <a:lnTo>
                  <a:pt x="1996191" y="1581034"/>
                </a:lnTo>
                <a:lnTo>
                  <a:pt x="1949380" y="1576349"/>
                </a:lnTo>
                <a:lnTo>
                  <a:pt x="1902677" y="1570439"/>
                </a:lnTo>
                <a:lnTo>
                  <a:pt x="1910586" y="1508410"/>
                </a:lnTo>
                <a:lnTo>
                  <a:pt x="1956635" y="1514055"/>
                </a:lnTo>
                <a:lnTo>
                  <a:pt x="2002438" y="1518610"/>
                </a:lnTo>
                <a:lnTo>
                  <a:pt x="2047832" y="1522038"/>
                </a:lnTo>
                <a:lnTo>
                  <a:pt x="2092657" y="1524298"/>
                </a:lnTo>
                <a:lnTo>
                  <a:pt x="2090130" y="1586734"/>
                </a:lnTo>
                <a:close/>
              </a:path>
              <a:path w="4231005" h="1588770" extrusionOk="0">
                <a:moveTo>
                  <a:pt x="4147857" y="196756"/>
                </a:moveTo>
                <a:lnTo>
                  <a:pt x="4146230" y="194072"/>
                </a:lnTo>
                <a:lnTo>
                  <a:pt x="4090562" y="163964"/>
                </a:lnTo>
                <a:lnTo>
                  <a:pt x="4112582" y="123367"/>
                </a:lnTo>
                <a:lnTo>
                  <a:pt x="4134025" y="82500"/>
                </a:lnTo>
                <a:lnTo>
                  <a:pt x="4154761" y="41374"/>
                </a:lnTo>
                <a:lnTo>
                  <a:pt x="4174658" y="0"/>
                </a:lnTo>
                <a:lnTo>
                  <a:pt x="4230636" y="26985"/>
                </a:lnTo>
                <a:lnTo>
                  <a:pt x="4211615" y="70203"/>
                </a:lnTo>
                <a:lnTo>
                  <a:pt x="4191229" y="112871"/>
                </a:lnTo>
                <a:lnTo>
                  <a:pt x="4169852" y="155039"/>
                </a:lnTo>
                <a:lnTo>
                  <a:pt x="4147857" y="196756"/>
                </a:lnTo>
                <a:close/>
              </a:path>
              <a:path w="4231005" h="1588770" extrusionOk="0">
                <a:moveTo>
                  <a:pt x="1780326" y="1551384"/>
                </a:moveTo>
                <a:lnTo>
                  <a:pt x="1734900" y="1542473"/>
                </a:lnTo>
                <a:lnTo>
                  <a:pt x="1689176" y="1532503"/>
                </a:lnTo>
                <a:lnTo>
                  <a:pt x="1643266" y="1521546"/>
                </a:lnTo>
                <a:lnTo>
                  <a:pt x="1597282" y="1509670"/>
                </a:lnTo>
                <a:lnTo>
                  <a:pt x="1614022" y="1448894"/>
                </a:lnTo>
                <a:lnTo>
                  <a:pt x="1658468" y="1460577"/>
                </a:lnTo>
                <a:lnTo>
                  <a:pt x="1702980" y="1471121"/>
                </a:lnTo>
                <a:lnTo>
                  <a:pt x="1747185" y="1480475"/>
                </a:lnTo>
                <a:lnTo>
                  <a:pt x="1790707" y="1488591"/>
                </a:lnTo>
                <a:lnTo>
                  <a:pt x="1780326" y="1551384"/>
                </a:lnTo>
                <a:close/>
              </a:path>
              <a:path w="4231005" h="1588770" extrusionOk="0">
                <a:moveTo>
                  <a:pt x="1478088" y="1474027"/>
                </a:moveTo>
                <a:lnTo>
                  <a:pt x="1434513" y="1459487"/>
                </a:lnTo>
                <a:lnTo>
                  <a:pt x="1390360" y="1443991"/>
                </a:lnTo>
                <a:lnTo>
                  <a:pt x="1345980" y="1427669"/>
                </a:lnTo>
                <a:lnTo>
                  <a:pt x="1301729" y="1410650"/>
                </a:lnTo>
                <a:lnTo>
                  <a:pt x="1325154" y="1352427"/>
                </a:lnTo>
                <a:lnTo>
                  <a:pt x="1368436" y="1368945"/>
                </a:lnTo>
                <a:lnTo>
                  <a:pt x="1411776" y="1384876"/>
                </a:lnTo>
                <a:lnTo>
                  <a:pt x="1454951" y="1400082"/>
                </a:lnTo>
                <a:lnTo>
                  <a:pt x="1497739" y="1414422"/>
                </a:lnTo>
                <a:lnTo>
                  <a:pt x="1478088" y="1474027"/>
                </a:lnTo>
                <a:close/>
              </a:path>
              <a:path w="4231005" h="1588770" extrusionOk="0">
                <a:moveTo>
                  <a:pt x="1189579" y="1361199"/>
                </a:moveTo>
                <a:lnTo>
                  <a:pt x="1147448" y="1342287"/>
                </a:lnTo>
                <a:lnTo>
                  <a:pt x="1105204" y="1322619"/>
                </a:lnTo>
                <a:lnTo>
                  <a:pt x="1062895" y="1302164"/>
                </a:lnTo>
                <a:lnTo>
                  <a:pt x="1020573" y="1280892"/>
                </a:lnTo>
                <a:lnTo>
                  <a:pt x="1049283" y="1225338"/>
                </a:lnTo>
                <a:lnTo>
                  <a:pt x="1090704" y="1245861"/>
                </a:lnTo>
                <a:lnTo>
                  <a:pt x="1132375" y="1265888"/>
                </a:lnTo>
                <a:lnTo>
                  <a:pt x="1173942" y="1285290"/>
                </a:lnTo>
                <a:lnTo>
                  <a:pt x="1215052" y="1303937"/>
                </a:lnTo>
                <a:lnTo>
                  <a:pt x="1189579" y="1361199"/>
                </a:lnTo>
                <a:close/>
              </a:path>
              <a:path w="4231005" h="1588770" extrusionOk="0">
                <a:moveTo>
                  <a:pt x="909268" y="1227994"/>
                </a:moveTo>
                <a:lnTo>
                  <a:pt x="868934" y="1205689"/>
                </a:lnTo>
                <a:lnTo>
                  <a:pt x="828053" y="1182821"/>
                </a:lnTo>
                <a:lnTo>
                  <a:pt x="787370" y="1159146"/>
                </a:lnTo>
                <a:lnTo>
                  <a:pt x="747631" y="1134416"/>
                </a:lnTo>
                <a:lnTo>
                  <a:pt x="780439" y="1080781"/>
                </a:lnTo>
                <a:lnTo>
                  <a:pt x="820578" y="1105016"/>
                </a:lnTo>
                <a:lnTo>
                  <a:pt x="860522" y="1128475"/>
                </a:lnTo>
                <a:lnTo>
                  <a:pt x="900240" y="1151107"/>
                </a:lnTo>
                <a:lnTo>
                  <a:pt x="939702" y="1172862"/>
                </a:lnTo>
                <a:lnTo>
                  <a:pt x="909268" y="1227994"/>
                </a:lnTo>
                <a:close/>
              </a:path>
              <a:path w="4231005" h="1588770" extrusionOk="0">
                <a:moveTo>
                  <a:pt x="643158" y="1068573"/>
                </a:moveTo>
                <a:lnTo>
                  <a:pt x="604855" y="1043489"/>
                </a:lnTo>
                <a:lnTo>
                  <a:pt x="566237" y="1017771"/>
                </a:lnTo>
                <a:lnTo>
                  <a:pt x="527353" y="991388"/>
                </a:lnTo>
                <a:lnTo>
                  <a:pt x="488254" y="964310"/>
                </a:lnTo>
                <a:lnTo>
                  <a:pt x="524624" y="912920"/>
                </a:lnTo>
                <a:lnTo>
                  <a:pt x="563084" y="939834"/>
                </a:lnTo>
                <a:lnTo>
                  <a:pt x="601380" y="966023"/>
                </a:lnTo>
                <a:lnTo>
                  <a:pt x="639511" y="991486"/>
                </a:lnTo>
                <a:lnTo>
                  <a:pt x="677478" y="1016223"/>
                </a:lnTo>
                <a:lnTo>
                  <a:pt x="643158" y="1068573"/>
                </a:lnTo>
                <a:close/>
              </a:path>
              <a:path w="4231005" h="1588770" extrusionOk="0">
                <a:moveTo>
                  <a:pt x="389133" y="891555"/>
                </a:moveTo>
                <a:lnTo>
                  <a:pt x="352439" y="864396"/>
                </a:lnTo>
                <a:lnTo>
                  <a:pt x="315530" y="836542"/>
                </a:lnTo>
                <a:lnTo>
                  <a:pt x="278356" y="808022"/>
                </a:lnTo>
                <a:lnTo>
                  <a:pt x="240866" y="778869"/>
                </a:lnTo>
                <a:lnTo>
                  <a:pt x="279935" y="729512"/>
                </a:lnTo>
                <a:lnTo>
                  <a:pt x="316971" y="758390"/>
                </a:lnTo>
                <a:lnTo>
                  <a:pt x="353776" y="786583"/>
                </a:lnTo>
                <a:lnTo>
                  <a:pt x="390349" y="814090"/>
                </a:lnTo>
                <a:lnTo>
                  <a:pt x="426690" y="840913"/>
                </a:lnTo>
                <a:lnTo>
                  <a:pt x="389133" y="891555"/>
                </a:lnTo>
                <a:close/>
              </a:path>
              <a:path w="4231005" h="1588770" extrusionOk="0">
                <a:moveTo>
                  <a:pt x="145062" y="701901"/>
                </a:moveTo>
                <a:lnTo>
                  <a:pt x="109333" y="672759"/>
                </a:lnTo>
                <a:lnTo>
                  <a:pt x="73421" y="643314"/>
                </a:lnTo>
                <a:lnTo>
                  <a:pt x="37064" y="613589"/>
                </a:lnTo>
                <a:lnTo>
                  <a:pt x="0" y="583604"/>
                </a:lnTo>
                <a:lnTo>
                  <a:pt x="43590" y="534442"/>
                </a:lnTo>
                <a:lnTo>
                  <a:pt x="79249" y="564832"/>
                </a:lnTo>
                <a:lnTo>
                  <a:pt x="115036" y="594524"/>
                </a:lnTo>
                <a:lnTo>
                  <a:pt x="151122" y="623347"/>
                </a:lnTo>
                <a:lnTo>
                  <a:pt x="187677" y="651129"/>
                </a:lnTo>
                <a:lnTo>
                  <a:pt x="145062" y="701901"/>
                </a:lnTo>
                <a:close/>
              </a:path>
            </a:pathLst>
          </a:custGeom>
          <a:solidFill>
            <a:srgbClr val="FFFFFF">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53" name="Google Shape;453;p25"/>
          <p:cNvSpPr/>
          <p:nvPr/>
        </p:nvSpPr>
        <p:spPr>
          <a:xfrm>
            <a:off x="53940" y="7195408"/>
            <a:ext cx="439420" cy="348615"/>
          </a:xfrm>
          <a:custGeom>
            <a:avLst/>
            <a:gdLst/>
            <a:ahLst/>
            <a:cxnLst/>
            <a:rect l="l" t="t" r="r" b="b"/>
            <a:pathLst>
              <a:path w="439420" h="348615" extrusionOk="0">
                <a:moveTo>
                  <a:pt x="399738" y="347990"/>
                </a:moveTo>
                <a:lnTo>
                  <a:pt x="362778" y="318802"/>
                </a:lnTo>
                <a:lnTo>
                  <a:pt x="325919" y="289896"/>
                </a:lnTo>
                <a:lnTo>
                  <a:pt x="289144" y="261353"/>
                </a:lnTo>
                <a:lnTo>
                  <a:pt x="252430" y="233254"/>
                </a:lnTo>
                <a:lnTo>
                  <a:pt x="291174" y="183360"/>
                </a:lnTo>
                <a:lnTo>
                  <a:pt x="327943" y="211552"/>
                </a:lnTo>
                <a:lnTo>
                  <a:pt x="364867" y="240338"/>
                </a:lnTo>
                <a:lnTo>
                  <a:pt x="401933" y="269587"/>
                </a:lnTo>
                <a:lnTo>
                  <a:pt x="439132" y="299169"/>
                </a:lnTo>
                <a:lnTo>
                  <a:pt x="399738" y="347990"/>
                </a:lnTo>
                <a:close/>
              </a:path>
              <a:path w="439420" h="348615" extrusionOk="0">
                <a:moveTo>
                  <a:pt x="152122" y="159751"/>
                </a:moveTo>
                <a:lnTo>
                  <a:pt x="113851" y="132033"/>
                </a:lnTo>
                <a:lnTo>
                  <a:pt x="75774" y="104749"/>
                </a:lnTo>
                <a:lnTo>
                  <a:pt x="37840" y="77928"/>
                </a:lnTo>
                <a:lnTo>
                  <a:pt x="0" y="51601"/>
                </a:lnTo>
                <a:lnTo>
                  <a:pt x="35507" y="0"/>
                </a:lnTo>
                <a:lnTo>
                  <a:pt x="73488" y="26368"/>
                </a:lnTo>
                <a:lnTo>
                  <a:pt x="111753" y="53320"/>
                </a:lnTo>
                <a:lnTo>
                  <a:pt x="150223" y="80836"/>
                </a:lnTo>
                <a:lnTo>
                  <a:pt x="188816" y="108897"/>
                </a:lnTo>
                <a:lnTo>
                  <a:pt x="152122" y="159751"/>
                </a:lnTo>
                <a:close/>
              </a:path>
            </a:pathLst>
          </a:custGeom>
          <a:solidFill>
            <a:srgbClr val="FFFFFF">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54" name="Google Shape;454;p25"/>
          <p:cNvSpPr/>
          <p:nvPr/>
        </p:nvSpPr>
        <p:spPr>
          <a:xfrm>
            <a:off x="549921" y="7055278"/>
            <a:ext cx="4552315" cy="689610"/>
          </a:xfrm>
          <a:custGeom>
            <a:avLst/>
            <a:gdLst/>
            <a:ahLst/>
            <a:cxnLst/>
            <a:rect l="l" t="t" r="r" b="b"/>
            <a:pathLst>
              <a:path w="4552315" h="689609" extrusionOk="0">
                <a:moveTo>
                  <a:pt x="4516609" y="109358"/>
                </a:moveTo>
                <a:lnTo>
                  <a:pt x="4459135" y="84747"/>
                </a:lnTo>
                <a:lnTo>
                  <a:pt x="4474024" y="49033"/>
                </a:lnTo>
                <a:lnTo>
                  <a:pt x="4484695" y="22479"/>
                </a:lnTo>
                <a:lnTo>
                  <a:pt x="4491211" y="5872"/>
                </a:lnTo>
                <a:lnTo>
                  <a:pt x="4493637" y="0"/>
                </a:lnTo>
                <a:lnTo>
                  <a:pt x="4551289" y="21332"/>
                </a:lnTo>
                <a:lnTo>
                  <a:pt x="4551990" y="22489"/>
                </a:lnTo>
                <a:lnTo>
                  <a:pt x="4550110" y="27556"/>
                </a:lnTo>
                <a:lnTo>
                  <a:pt x="4543517" y="44623"/>
                </a:lnTo>
                <a:lnTo>
                  <a:pt x="4532388" y="72142"/>
                </a:lnTo>
                <a:lnTo>
                  <a:pt x="4516609" y="109358"/>
                </a:lnTo>
                <a:close/>
              </a:path>
              <a:path w="4552315" h="689609" extrusionOk="0">
                <a:moveTo>
                  <a:pt x="140020" y="689109"/>
                </a:moveTo>
                <a:lnTo>
                  <a:pt x="122781" y="673562"/>
                </a:lnTo>
                <a:lnTo>
                  <a:pt x="105349" y="657926"/>
                </a:lnTo>
                <a:lnTo>
                  <a:pt x="87856" y="642190"/>
                </a:lnTo>
                <a:lnTo>
                  <a:pt x="70433" y="626341"/>
                </a:lnTo>
                <a:lnTo>
                  <a:pt x="0" y="567022"/>
                </a:lnTo>
                <a:lnTo>
                  <a:pt x="43265" y="517324"/>
                </a:lnTo>
                <a:lnTo>
                  <a:pt x="111226" y="577407"/>
                </a:lnTo>
                <a:lnTo>
                  <a:pt x="128888" y="593821"/>
                </a:lnTo>
                <a:lnTo>
                  <a:pt x="146510" y="610053"/>
                </a:lnTo>
                <a:lnTo>
                  <a:pt x="163805" y="625520"/>
                </a:lnTo>
                <a:lnTo>
                  <a:pt x="180488" y="639638"/>
                </a:lnTo>
                <a:lnTo>
                  <a:pt x="140020" y="689109"/>
                </a:lnTo>
                <a:close/>
              </a:path>
            </a:pathLst>
          </a:custGeom>
          <a:solidFill>
            <a:srgbClr val="FFFFFF">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455" name="Google Shape;455;p25"/>
          <p:cNvPicPr preferRelativeResize="0"/>
          <p:nvPr/>
        </p:nvPicPr>
        <p:blipFill rotWithShape="1">
          <a:blip r:embed="rId3">
            <a:alphaModFix/>
          </a:blip>
          <a:srcRect/>
          <a:stretch/>
        </p:blipFill>
        <p:spPr>
          <a:xfrm>
            <a:off x="14123361" y="7851151"/>
            <a:ext cx="139130" cy="157906"/>
          </a:xfrm>
          <a:prstGeom prst="rect">
            <a:avLst/>
          </a:prstGeom>
          <a:noFill/>
          <a:ln>
            <a:noFill/>
          </a:ln>
        </p:spPr>
      </p:pic>
      <p:grpSp>
        <p:nvGrpSpPr>
          <p:cNvPr id="456" name="Google Shape;456;p25"/>
          <p:cNvGrpSpPr/>
          <p:nvPr/>
        </p:nvGrpSpPr>
        <p:grpSpPr>
          <a:xfrm>
            <a:off x="5538406" y="0"/>
            <a:ext cx="6795770" cy="9007308"/>
            <a:chOff x="5538406" y="0"/>
            <a:chExt cx="6795770" cy="9007308"/>
          </a:xfrm>
        </p:grpSpPr>
        <p:sp>
          <p:nvSpPr>
            <p:cNvPr id="457" name="Google Shape;457;p25"/>
            <p:cNvSpPr/>
            <p:nvPr/>
          </p:nvSpPr>
          <p:spPr>
            <a:xfrm>
              <a:off x="5538406" y="0"/>
              <a:ext cx="6795770" cy="5435600"/>
            </a:xfrm>
            <a:custGeom>
              <a:avLst/>
              <a:gdLst/>
              <a:ahLst/>
              <a:cxnLst/>
              <a:rect l="l" t="t" r="r" b="b"/>
              <a:pathLst>
                <a:path w="6795770" h="5435600" extrusionOk="0">
                  <a:moveTo>
                    <a:pt x="6795719" y="2044700"/>
                  </a:moveTo>
                  <a:lnTo>
                    <a:pt x="6795376" y="1993900"/>
                  </a:lnTo>
                  <a:lnTo>
                    <a:pt x="6794373" y="1955800"/>
                  </a:lnTo>
                  <a:lnTo>
                    <a:pt x="6792684" y="1905000"/>
                  </a:lnTo>
                  <a:lnTo>
                    <a:pt x="6790347" y="1854200"/>
                  </a:lnTo>
                  <a:lnTo>
                    <a:pt x="6787337" y="1803400"/>
                  </a:lnTo>
                  <a:lnTo>
                    <a:pt x="6783679" y="1765300"/>
                  </a:lnTo>
                  <a:lnTo>
                    <a:pt x="6779374" y="1714500"/>
                  </a:lnTo>
                  <a:lnTo>
                    <a:pt x="6774421" y="1663700"/>
                  </a:lnTo>
                  <a:lnTo>
                    <a:pt x="6768820" y="1612900"/>
                  </a:lnTo>
                  <a:lnTo>
                    <a:pt x="6762585" y="1574800"/>
                  </a:lnTo>
                  <a:lnTo>
                    <a:pt x="6755714" y="1524000"/>
                  </a:lnTo>
                  <a:lnTo>
                    <a:pt x="6748221" y="1473200"/>
                  </a:lnTo>
                  <a:lnTo>
                    <a:pt x="6740220" y="1435658"/>
                  </a:lnTo>
                  <a:lnTo>
                    <a:pt x="6740868" y="1431620"/>
                  </a:lnTo>
                  <a:lnTo>
                    <a:pt x="6748361" y="1380820"/>
                  </a:lnTo>
                  <a:lnTo>
                    <a:pt x="6755231" y="1342720"/>
                  </a:lnTo>
                  <a:lnTo>
                    <a:pt x="6761467" y="1291920"/>
                  </a:lnTo>
                  <a:lnTo>
                    <a:pt x="6767068" y="1241120"/>
                  </a:lnTo>
                  <a:lnTo>
                    <a:pt x="6772021" y="1203020"/>
                  </a:lnTo>
                  <a:lnTo>
                    <a:pt x="6776326" y="1152220"/>
                  </a:lnTo>
                  <a:lnTo>
                    <a:pt x="6779984" y="1101420"/>
                  </a:lnTo>
                  <a:lnTo>
                    <a:pt x="6782994" y="1050620"/>
                  </a:lnTo>
                  <a:lnTo>
                    <a:pt x="6785330" y="1012520"/>
                  </a:lnTo>
                  <a:lnTo>
                    <a:pt x="6787020" y="961720"/>
                  </a:lnTo>
                  <a:lnTo>
                    <a:pt x="6788023" y="910920"/>
                  </a:lnTo>
                  <a:lnTo>
                    <a:pt x="6788366" y="860120"/>
                  </a:lnTo>
                  <a:lnTo>
                    <a:pt x="6788023" y="809320"/>
                  </a:lnTo>
                  <a:lnTo>
                    <a:pt x="6787020" y="771220"/>
                  </a:lnTo>
                  <a:lnTo>
                    <a:pt x="6785330" y="720420"/>
                  </a:lnTo>
                  <a:lnTo>
                    <a:pt x="6782994" y="669620"/>
                  </a:lnTo>
                  <a:lnTo>
                    <a:pt x="6779984" y="618820"/>
                  </a:lnTo>
                  <a:lnTo>
                    <a:pt x="6776326" y="580720"/>
                  </a:lnTo>
                  <a:lnTo>
                    <a:pt x="6772021" y="529920"/>
                  </a:lnTo>
                  <a:lnTo>
                    <a:pt x="6767068" y="479120"/>
                  </a:lnTo>
                  <a:lnTo>
                    <a:pt x="6761467" y="428320"/>
                  </a:lnTo>
                  <a:lnTo>
                    <a:pt x="6755231" y="390220"/>
                  </a:lnTo>
                  <a:lnTo>
                    <a:pt x="6748361" y="339420"/>
                  </a:lnTo>
                  <a:lnTo>
                    <a:pt x="6740868" y="288620"/>
                  </a:lnTo>
                  <a:lnTo>
                    <a:pt x="6732752" y="250520"/>
                  </a:lnTo>
                  <a:lnTo>
                    <a:pt x="6724002" y="199720"/>
                  </a:lnTo>
                  <a:lnTo>
                    <a:pt x="6714655" y="161620"/>
                  </a:lnTo>
                  <a:lnTo>
                    <a:pt x="6704685" y="110820"/>
                  </a:lnTo>
                  <a:lnTo>
                    <a:pt x="6694119" y="60020"/>
                  </a:lnTo>
                  <a:lnTo>
                    <a:pt x="6682943" y="21920"/>
                  </a:lnTo>
                  <a:lnTo>
                    <a:pt x="6677863" y="12"/>
                  </a:lnTo>
                  <a:lnTo>
                    <a:pt x="6105309" y="12"/>
                  </a:lnTo>
                  <a:lnTo>
                    <a:pt x="697763" y="0"/>
                  </a:lnTo>
                  <a:lnTo>
                    <a:pt x="110502" y="12"/>
                  </a:lnTo>
                  <a:lnTo>
                    <a:pt x="105422" y="21920"/>
                  </a:lnTo>
                  <a:lnTo>
                    <a:pt x="94246" y="60020"/>
                  </a:lnTo>
                  <a:lnTo>
                    <a:pt x="83680" y="110820"/>
                  </a:lnTo>
                  <a:lnTo>
                    <a:pt x="73710" y="161620"/>
                  </a:lnTo>
                  <a:lnTo>
                    <a:pt x="64350" y="199720"/>
                  </a:lnTo>
                  <a:lnTo>
                    <a:pt x="55613" y="250520"/>
                  </a:lnTo>
                  <a:lnTo>
                    <a:pt x="47498" y="288620"/>
                  </a:lnTo>
                  <a:lnTo>
                    <a:pt x="40005" y="339420"/>
                  </a:lnTo>
                  <a:lnTo>
                    <a:pt x="33134" y="390220"/>
                  </a:lnTo>
                  <a:lnTo>
                    <a:pt x="26898" y="428320"/>
                  </a:lnTo>
                  <a:lnTo>
                    <a:pt x="21297" y="479120"/>
                  </a:lnTo>
                  <a:lnTo>
                    <a:pt x="16344" y="529920"/>
                  </a:lnTo>
                  <a:lnTo>
                    <a:pt x="12039" y="580720"/>
                  </a:lnTo>
                  <a:lnTo>
                    <a:pt x="8382" y="618820"/>
                  </a:lnTo>
                  <a:lnTo>
                    <a:pt x="5372" y="669620"/>
                  </a:lnTo>
                  <a:lnTo>
                    <a:pt x="3022" y="720420"/>
                  </a:lnTo>
                  <a:lnTo>
                    <a:pt x="1346" y="771220"/>
                  </a:lnTo>
                  <a:lnTo>
                    <a:pt x="342" y="809320"/>
                  </a:lnTo>
                  <a:lnTo>
                    <a:pt x="0" y="860120"/>
                  </a:lnTo>
                  <a:lnTo>
                    <a:pt x="342" y="910920"/>
                  </a:lnTo>
                  <a:lnTo>
                    <a:pt x="1346" y="961720"/>
                  </a:lnTo>
                  <a:lnTo>
                    <a:pt x="3022" y="1012520"/>
                  </a:lnTo>
                  <a:lnTo>
                    <a:pt x="5372" y="1050620"/>
                  </a:lnTo>
                  <a:lnTo>
                    <a:pt x="8382" y="1101420"/>
                  </a:lnTo>
                  <a:lnTo>
                    <a:pt x="12039" y="1152220"/>
                  </a:lnTo>
                  <a:lnTo>
                    <a:pt x="16344" y="1203020"/>
                  </a:lnTo>
                  <a:lnTo>
                    <a:pt x="21297" y="1241120"/>
                  </a:lnTo>
                  <a:lnTo>
                    <a:pt x="26898" y="1291920"/>
                  </a:lnTo>
                  <a:lnTo>
                    <a:pt x="33134" y="1342720"/>
                  </a:lnTo>
                  <a:lnTo>
                    <a:pt x="40005" y="1380820"/>
                  </a:lnTo>
                  <a:lnTo>
                    <a:pt x="47498" y="1431620"/>
                  </a:lnTo>
                  <a:lnTo>
                    <a:pt x="54508" y="1475524"/>
                  </a:lnTo>
                  <a:lnTo>
                    <a:pt x="47358" y="1524000"/>
                  </a:lnTo>
                  <a:lnTo>
                    <a:pt x="40487" y="1574800"/>
                  </a:lnTo>
                  <a:lnTo>
                    <a:pt x="34251" y="1612900"/>
                  </a:lnTo>
                  <a:lnTo>
                    <a:pt x="28651" y="1663700"/>
                  </a:lnTo>
                  <a:lnTo>
                    <a:pt x="23698" y="1714500"/>
                  </a:lnTo>
                  <a:lnTo>
                    <a:pt x="19392" y="1765300"/>
                  </a:lnTo>
                  <a:lnTo>
                    <a:pt x="15735" y="1803400"/>
                  </a:lnTo>
                  <a:lnTo>
                    <a:pt x="12725" y="1854200"/>
                  </a:lnTo>
                  <a:lnTo>
                    <a:pt x="10388" y="1905000"/>
                  </a:lnTo>
                  <a:lnTo>
                    <a:pt x="8699" y="1955800"/>
                  </a:lnTo>
                  <a:lnTo>
                    <a:pt x="7696" y="1993900"/>
                  </a:lnTo>
                  <a:lnTo>
                    <a:pt x="7353" y="2044700"/>
                  </a:lnTo>
                  <a:lnTo>
                    <a:pt x="7696" y="2095500"/>
                  </a:lnTo>
                  <a:lnTo>
                    <a:pt x="8699" y="2146300"/>
                  </a:lnTo>
                  <a:lnTo>
                    <a:pt x="10388" y="2197100"/>
                  </a:lnTo>
                  <a:lnTo>
                    <a:pt x="12725" y="2235200"/>
                  </a:lnTo>
                  <a:lnTo>
                    <a:pt x="15735" y="2286000"/>
                  </a:lnTo>
                  <a:lnTo>
                    <a:pt x="19392" y="2336800"/>
                  </a:lnTo>
                  <a:lnTo>
                    <a:pt x="23698" y="2387600"/>
                  </a:lnTo>
                  <a:lnTo>
                    <a:pt x="28651" y="2425700"/>
                  </a:lnTo>
                  <a:lnTo>
                    <a:pt x="34251" y="2476500"/>
                  </a:lnTo>
                  <a:lnTo>
                    <a:pt x="40487" y="2527300"/>
                  </a:lnTo>
                  <a:lnTo>
                    <a:pt x="47358" y="2565400"/>
                  </a:lnTo>
                  <a:lnTo>
                    <a:pt x="54851" y="2616200"/>
                  </a:lnTo>
                  <a:lnTo>
                    <a:pt x="62966" y="2667000"/>
                  </a:lnTo>
                  <a:lnTo>
                    <a:pt x="71716" y="2705100"/>
                  </a:lnTo>
                  <a:lnTo>
                    <a:pt x="81064" y="2755900"/>
                  </a:lnTo>
                  <a:lnTo>
                    <a:pt x="91033" y="2794000"/>
                  </a:lnTo>
                  <a:lnTo>
                    <a:pt x="101600" y="2844800"/>
                  </a:lnTo>
                  <a:lnTo>
                    <a:pt x="112776" y="2895600"/>
                  </a:lnTo>
                  <a:lnTo>
                    <a:pt x="124536" y="2933700"/>
                  </a:lnTo>
                  <a:lnTo>
                    <a:pt x="136906" y="2984500"/>
                  </a:lnTo>
                  <a:lnTo>
                    <a:pt x="149860" y="3022600"/>
                  </a:lnTo>
                  <a:lnTo>
                    <a:pt x="163385" y="3073400"/>
                  </a:lnTo>
                  <a:lnTo>
                    <a:pt x="177495" y="3111500"/>
                  </a:lnTo>
                  <a:lnTo>
                    <a:pt x="192189" y="3149600"/>
                  </a:lnTo>
                  <a:lnTo>
                    <a:pt x="207441" y="3200400"/>
                  </a:lnTo>
                  <a:lnTo>
                    <a:pt x="223266" y="3238500"/>
                  </a:lnTo>
                  <a:lnTo>
                    <a:pt x="239649" y="3289300"/>
                  </a:lnTo>
                  <a:lnTo>
                    <a:pt x="256590" y="3327400"/>
                  </a:lnTo>
                  <a:lnTo>
                    <a:pt x="274091" y="3365500"/>
                  </a:lnTo>
                  <a:lnTo>
                    <a:pt x="292125" y="3416300"/>
                  </a:lnTo>
                  <a:lnTo>
                    <a:pt x="310705" y="3454400"/>
                  </a:lnTo>
                  <a:lnTo>
                    <a:pt x="329831" y="3492500"/>
                  </a:lnTo>
                  <a:lnTo>
                    <a:pt x="349491" y="3530600"/>
                  </a:lnTo>
                  <a:lnTo>
                    <a:pt x="369684" y="3581400"/>
                  </a:lnTo>
                  <a:lnTo>
                    <a:pt x="390385" y="3619500"/>
                  </a:lnTo>
                  <a:lnTo>
                    <a:pt x="411619" y="3657600"/>
                  </a:lnTo>
                  <a:lnTo>
                    <a:pt x="433374" y="3695700"/>
                  </a:lnTo>
                  <a:lnTo>
                    <a:pt x="455637" y="3733800"/>
                  </a:lnTo>
                  <a:lnTo>
                    <a:pt x="478409" y="3771900"/>
                  </a:lnTo>
                  <a:lnTo>
                    <a:pt x="501675" y="3810000"/>
                  </a:lnTo>
                  <a:lnTo>
                    <a:pt x="525449" y="3848100"/>
                  </a:lnTo>
                  <a:lnTo>
                    <a:pt x="549706" y="3886200"/>
                  </a:lnTo>
                  <a:lnTo>
                    <a:pt x="574471" y="3924300"/>
                  </a:lnTo>
                  <a:lnTo>
                    <a:pt x="599706" y="3962400"/>
                  </a:lnTo>
                  <a:lnTo>
                    <a:pt x="625424" y="4000500"/>
                  </a:lnTo>
                  <a:lnTo>
                    <a:pt x="651624" y="4038600"/>
                  </a:lnTo>
                  <a:lnTo>
                    <a:pt x="678294" y="4076700"/>
                  </a:lnTo>
                  <a:lnTo>
                    <a:pt x="705421" y="4114800"/>
                  </a:lnTo>
                  <a:lnTo>
                    <a:pt x="733018" y="4140200"/>
                  </a:lnTo>
                  <a:lnTo>
                    <a:pt x="761085" y="4178300"/>
                  </a:lnTo>
                  <a:lnTo>
                    <a:pt x="789584" y="4216400"/>
                  </a:lnTo>
                  <a:lnTo>
                    <a:pt x="818553" y="4254500"/>
                  </a:lnTo>
                  <a:lnTo>
                    <a:pt x="847953" y="4279900"/>
                  </a:lnTo>
                  <a:lnTo>
                    <a:pt x="877798" y="4318000"/>
                  </a:lnTo>
                  <a:lnTo>
                    <a:pt x="908075" y="4356100"/>
                  </a:lnTo>
                  <a:lnTo>
                    <a:pt x="938784" y="4381500"/>
                  </a:lnTo>
                  <a:lnTo>
                    <a:pt x="969924" y="4419600"/>
                  </a:lnTo>
                  <a:lnTo>
                    <a:pt x="1001483" y="4445000"/>
                  </a:lnTo>
                  <a:lnTo>
                    <a:pt x="1033462" y="4483100"/>
                  </a:lnTo>
                  <a:lnTo>
                    <a:pt x="1065860" y="4508500"/>
                  </a:lnTo>
                  <a:lnTo>
                    <a:pt x="1098664" y="4546600"/>
                  </a:lnTo>
                  <a:lnTo>
                    <a:pt x="1165466" y="4597400"/>
                  </a:lnTo>
                  <a:lnTo>
                    <a:pt x="1199464" y="4635500"/>
                  </a:lnTo>
                  <a:lnTo>
                    <a:pt x="1233868" y="4660900"/>
                  </a:lnTo>
                  <a:lnTo>
                    <a:pt x="1303807" y="4711700"/>
                  </a:lnTo>
                  <a:lnTo>
                    <a:pt x="1339342" y="4749800"/>
                  </a:lnTo>
                  <a:lnTo>
                    <a:pt x="1375257" y="4775200"/>
                  </a:lnTo>
                  <a:lnTo>
                    <a:pt x="1448181" y="4826000"/>
                  </a:lnTo>
                  <a:lnTo>
                    <a:pt x="1522539" y="4876800"/>
                  </a:lnTo>
                  <a:lnTo>
                    <a:pt x="1636699" y="4953000"/>
                  </a:lnTo>
                  <a:lnTo>
                    <a:pt x="1675447" y="4965700"/>
                  </a:lnTo>
                  <a:lnTo>
                    <a:pt x="1793633" y="5041900"/>
                  </a:lnTo>
                  <a:lnTo>
                    <a:pt x="1833664" y="5054600"/>
                  </a:lnTo>
                  <a:lnTo>
                    <a:pt x="1914690" y="5105400"/>
                  </a:lnTo>
                  <a:lnTo>
                    <a:pt x="1955660" y="5118100"/>
                  </a:lnTo>
                  <a:lnTo>
                    <a:pt x="1996935" y="5143500"/>
                  </a:lnTo>
                  <a:lnTo>
                    <a:pt x="2080361" y="5168900"/>
                  </a:lnTo>
                  <a:lnTo>
                    <a:pt x="2122513" y="5194300"/>
                  </a:lnTo>
                  <a:lnTo>
                    <a:pt x="2207666" y="5219700"/>
                  </a:lnTo>
                  <a:lnTo>
                    <a:pt x="2250656" y="5245100"/>
                  </a:lnTo>
                  <a:lnTo>
                    <a:pt x="2694660" y="5372100"/>
                  </a:lnTo>
                  <a:lnTo>
                    <a:pt x="2740380" y="5372100"/>
                  </a:lnTo>
                  <a:lnTo>
                    <a:pt x="2832468" y="5397500"/>
                  </a:lnTo>
                  <a:lnTo>
                    <a:pt x="2878823" y="5397500"/>
                  </a:lnTo>
                  <a:lnTo>
                    <a:pt x="2925394" y="5410200"/>
                  </a:lnTo>
                  <a:lnTo>
                    <a:pt x="2972168" y="5410200"/>
                  </a:lnTo>
                  <a:lnTo>
                    <a:pt x="3019145" y="5422900"/>
                  </a:lnTo>
                  <a:lnTo>
                    <a:pt x="3066313" y="5422900"/>
                  </a:lnTo>
                  <a:lnTo>
                    <a:pt x="3113671" y="5435600"/>
                  </a:lnTo>
                  <a:lnTo>
                    <a:pt x="3689400" y="5435600"/>
                  </a:lnTo>
                  <a:lnTo>
                    <a:pt x="3736759" y="5422900"/>
                  </a:lnTo>
                  <a:lnTo>
                    <a:pt x="3783927" y="5422900"/>
                  </a:lnTo>
                  <a:lnTo>
                    <a:pt x="3830904" y="5410200"/>
                  </a:lnTo>
                  <a:lnTo>
                    <a:pt x="3877678" y="5410200"/>
                  </a:lnTo>
                  <a:lnTo>
                    <a:pt x="3924249" y="5397500"/>
                  </a:lnTo>
                  <a:lnTo>
                    <a:pt x="3970617" y="5397500"/>
                  </a:lnTo>
                  <a:lnTo>
                    <a:pt x="4062692" y="5372100"/>
                  </a:lnTo>
                  <a:lnTo>
                    <a:pt x="4108412" y="5372100"/>
                  </a:lnTo>
                  <a:lnTo>
                    <a:pt x="4552416" y="5245100"/>
                  </a:lnTo>
                  <a:lnTo>
                    <a:pt x="4595406" y="5219700"/>
                  </a:lnTo>
                  <a:lnTo>
                    <a:pt x="4680559" y="5194300"/>
                  </a:lnTo>
                  <a:lnTo>
                    <a:pt x="4722711" y="5168900"/>
                  </a:lnTo>
                  <a:lnTo>
                    <a:pt x="4806137" y="5143500"/>
                  </a:lnTo>
                  <a:lnTo>
                    <a:pt x="4847412" y="5118100"/>
                  </a:lnTo>
                  <a:lnTo>
                    <a:pt x="4888382" y="5105400"/>
                  </a:lnTo>
                  <a:lnTo>
                    <a:pt x="4969408" y="5054600"/>
                  </a:lnTo>
                  <a:lnTo>
                    <a:pt x="5009439" y="5041900"/>
                  </a:lnTo>
                  <a:lnTo>
                    <a:pt x="5127625" y="4965700"/>
                  </a:lnTo>
                  <a:lnTo>
                    <a:pt x="5166372" y="4953000"/>
                  </a:lnTo>
                  <a:lnTo>
                    <a:pt x="5280533" y="4876800"/>
                  </a:lnTo>
                  <a:lnTo>
                    <a:pt x="5354891" y="4826000"/>
                  </a:lnTo>
                  <a:lnTo>
                    <a:pt x="5427815" y="4775200"/>
                  </a:lnTo>
                  <a:lnTo>
                    <a:pt x="5463730" y="4749800"/>
                  </a:lnTo>
                  <a:lnTo>
                    <a:pt x="5499265" y="4711700"/>
                  </a:lnTo>
                  <a:lnTo>
                    <a:pt x="5569204" y="4660900"/>
                  </a:lnTo>
                  <a:lnTo>
                    <a:pt x="5603608" y="4635500"/>
                  </a:lnTo>
                  <a:lnTo>
                    <a:pt x="5637606" y="4597400"/>
                  </a:lnTo>
                  <a:lnTo>
                    <a:pt x="5704408" y="4546600"/>
                  </a:lnTo>
                  <a:lnTo>
                    <a:pt x="5737212" y="4508500"/>
                  </a:lnTo>
                  <a:lnTo>
                    <a:pt x="5769610" y="4483100"/>
                  </a:lnTo>
                  <a:lnTo>
                    <a:pt x="5801588" y="4445000"/>
                  </a:lnTo>
                  <a:lnTo>
                    <a:pt x="5833148" y="4419600"/>
                  </a:lnTo>
                  <a:lnTo>
                    <a:pt x="5864288" y="4381500"/>
                  </a:lnTo>
                  <a:lnTo>
                    <a:pt x="5894997" y="4356100"/>
                  </a:lnTo>
                  <a:lnTo>
                    <a:pt x="5925274" y="4318000"/>
                  </a:lnTo>
                  <a:lnTo>
                    <a:pt x="5955119" y="4279900"/>
                  </a:lnTo>
                  <a:lnTo>
                    <a:pt x="5984519" y="4254500"/>
                  </a:lnTo>
                  <a:lnTo>
                    <a:pt x="6013488" y="4216400"/>
                  </a:lnTo>
                  <a:lnTo>
                    <a:pt x="6041987" y="4178300"/>
                  </a:lnTo>
                  <a:lnTo>
                    <a:pt x="6070054" y="4140200"/>
                  </a:lnTo>
                  <a:lnTo>
                    <a:pt x="6097651" y="4114800"/>
                  </a:lnTo>
                  <a:lnTo>
                    <a:pt x="6124778" y="4076700"/>
                  </a:lnTo>
                  <a:lnTo>
                    <a:pt x="6151448" y="4038600"/>
                  </a:lnTo>
                  <a:lnTo>
                    <a:pt x="6177648" y="4000500"/>
                  </a:lnTo>
                  <a:lnTo>
                    <a:pt x="6203366" y="3962400"/>
                  </a:lnTo>
                  <a:lnTo>
                    <a:pt x="6228600" y="3924300"/>
                  </a:lnTo>
                  <a:lnTo>
                    <a:pt x="6253365" y="3886200"/>
                  </a:lnTo>
                  <a:lnTo>
                    <a:pt x="6277622" y="3848100"/>
                  </a:lnTo>
                  <a:lnTo>
                    <a:pt x="6301397" y="3810000"/>
                  </a:lnTo>
                  <a:lnTo>
                    <a:pt x="6324663" y="3771900"/>
                  </a:lnTo>
                  <a:lnTo>
                    <a:pt x="6347434" y="3733800"/>
                  </a:lnTo>
                  <a:lnTo>
                    <a:pt x="6369698" y="3695700"/>
                  </a:lnTo>
                  <a:lnTo>
                    <a:pt x="6391453" y="3657600"/>
                  </a:lnTo>
                  <a:lnTo>
                    <a:pt x="6412687" y="3619500"/>
                  </a:lnTo>
                  <a:lnTo>
                    <a:pt x="6433401" y="3581400"/>
                  </a:lnTo>
                  <a:lnTo>
                    <a:pt x="6453581" y="3530600"/>
                  </a:lnTo>
                  <a:lnTo>
                    <a:pt x="6473241" y="3492500"/>
                  </a:lnTo>
                  <a:lnTo>
                    <a:pt x="6492367" y="3454400"/>
                  </a:lnTo>
                  <a:lnTo>
                    <a:pt x="6510947" y="3416300"/>
                  </a:lnTo>
                  <a:lnTo>
                    <a:pt x="6528981" y="3365500"/>
                  </a:lnTo>
                  <a:lnTo>
                    <a:pt x="6546482" y="3327400"/>
                  </a:lnTo>
                  <a:lnTo>
                    <a:pt x="6563423" y="3289300"/>
                  </a:lnTo>
                  <a:lnTo>
                    <a:pt x="6579806" y="3238500"/>
                  </a:lnTo>
                  <a:lnTo>
                    <a:pt x="6595631" y="3200400"/>
                  </a:lnTo>
                  <a:lnTo>
                    <a:pt x="6610883" y="3149600"/>
                  </a:lnTo>
                  <a:lnTo>
                    <a:pt x="6625577" y="3111500"/>
                  </a:lnTo>
                  <a:lnTo>
                    <a:pt x="6639687" y="3073400"/>
                  </a:lnTo>
                  <a:lnTo>
                    <a:pt x="6653225" y="3022600"/>
                  </a:lnTo>
                  <a:lnTo>
                    <a:pt x="6666166" y="2984500"/>
                  </a:lnTo>
                  <a:lnTo>
                    <a:pt x="6678536" y="2933700"/>
                  </a:lnTo>
                  <a:lnTo>
                    <a:pt x="6690296" y="2895600"/>
                  </a:lnTo>
                  <a:lnTo>
                    <a:pt x="6701472" y="2844800"/>
                  </a:lnTo>
                  <a:lnTo>
                    <a:pt x="6712039" y="2794000"/>
                  </a:lnTo>
                  <a:lnTo>
                    <a:pt x="6722008" y="2755900"/>
                  </a:lnTo>
                  <a:lnTo>
                    <a:pt x="6731355" y="2705100"/>
                  </a:lnTo>
                  <a:lnTo>
                    <a:pt x="6740106" y="2667000"/>
                  </a:lnTo>
                  <a:lnTo>
                    <a:pt x="6748221" y="2616200"/>
                  </a:lnTo>
                  <a:lnTo>
                    <a:pt x="6755714" y="2565400"/>
                  </a:lnTo>
                  <a:lnTo>
                    <a:pt x="6762585" y="2527300"/>
                  </a:lnTo>
                  <a:lnTo>
                    <a:pt x="6768820" y="2476500"/>
                  </a:lnTo>
                  <a:lnTo>
                    <a:pt x="6774421" y="2425700"/>
                  </a:lnTo>
                  <a:lnTo>
                    <a:pt x="6779374" y="2387600"/>
                  </a:lnTo>
                  <a:lnTo>
                    <a:pt x="6783679" y="2336800"/>
                  </a:lnTo>
                  <a:lnTo>
                    <a:pt x="6787337" y="2286000"/>
                  </a:lnTo>
                  <a:lnTo>
                    <a:pt x="6790347" y="2235200"/>
                  </a:lnTo>
                  <a:lnTo>
                    <a:pt x="6792684" y="2197100"/>
                  </a:lnTo>
                  <a:lnTo>
                    <a:pt x="6794373" y="2146300"/>
                  </a:lnTo>
                  <a:lnTo>
                    <a:pt x="6795376" y="2095500"/>
                  </a:lnTo>
                  <a:lnTo>
                    <a:pt x="6795719" y="2044700"/>
                  </a:lnTo>
                  <a:close/>
                </a:path>
              </a:pathLst>
            </a:custGeom>
            <a:solidFill>
              <a:srgbClr val="8745C3">
                <a:alpha val="39607"/>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58" name="Google Shape;458;p25"/>
            <p:cNvSpPr/>
            <p:nvPr/>
          </p:nvSpPr>
          <p:spPr>
            <a:xfrm>
              <a:off x="7362558" y="3249091"/>
              <a:ext cx="4720590" cy="5461000"/>
            </a:xfrm>
            <a:custGeom>
              <a:avLst/>
              <a:gdLst/>
              <a:ahLst/>
              <a:cxnLst/>
              <a:rect l="l" t="t" r="r" b="b"/>
              <a:pathLst>
                <a:path w="4720590" h="5461000" extrusionOk="0">
                  <a:moveTo>
                    <a:pt x="61188" y="5387543"/>
                  </a:moveTo>
                  <a:lnTo>
                    <a:pt x="10985" y="5378488"/>
                  </a:lnTo>
                  <a:lnTo>
                    <a:pt x="4483" y="5417756"/>
                  </a:lnTo>
                  <a:lnTo>
                    <a:pt x="0" y="5457304"/>
                  </a:lnTo>
                  <a:lnTo>
                    <a:pt x="51092" y="5460758"/>
                  </a:lnTo>
                  <a:lnTo>
                    <a:pt x="51498" y="5455882"/>
                  </a:lnTo>
                  <a:lnTo>
                    <a:pt x="53022" y="5441645"/>
                  </a:lnTo>
                  <a:lnTo>
                    <a:pt x="56108" y="5418671"/>
                  </a:lnTo>
                  <a:lnTo>
                    <a:pt x="61188" y="5387543"/>
                  </a:lnTo>
                  <a:close/>
                </a:path>
                <a:path w="4720590" h="5461000" extrusionOk="0">
                  <a:moveTo>
                    <a:pt x="123875" y="5144401"/>
                  </a:moveTo>
                  <a:lnTo>
                    <a:pt x="75361" y="5125720"/>
                  </a:lnTo>
                  <a:lnTo>
                    <a:pt x="62585" y="5163350"/>
                  </a:lnTo>
                  <a:lnTo>
                    <a:pt x="50876" y="5201043"/>
                  </a:lnTo>
                  <a:lnTo>
                    <a:pt x="40119" y="5238813"/>
                  </a:lnTo>
                  <a:lnTo>
                    <a:pt x="30213" y="5276634"/>
                  </a:lnTo>
                  <a:lnTo>
                    <a:pt x="80683" y="5289296"/>
                  </a:lnTo>
                  <a:lnTo>
                    <a:pt x="90106" y="5253914"/>
                  </a:lnTo>
                  <a:lnTo>
                    <a:pt x="100469" y="5218074"/>
                  </a:lnTo>
                  <a:lnTo>
                    <a:pt x="111734" y="5181625"/>
                  </a:lnTo>
                  <a:lnTo>
                    <a:pt x="123875" y="5144401"/>
                  </a:lnTo>
                  <a:close/>
                </a:path>
                <a:path w="4720590" h="5461000" extrusionOk="0">
                  <a:moveTo>
                    <a:pt x="222758" y="4912449"/>
                  </a:moveTo>
                  <a:lnTo>
                    <a:pt x="175539" y="4889741"/>
                  </a:lnTo>
                  <a:lnTo>
                    <a:pt x="158788" y="4924310"/>
                  </a:lnTo>
                  <a:lnTo>
                    <a:pt x="142544" y="4959045"/>
                  </a:lnTo>
                  <a:lnTo>
                    <a:pt x="126936" y="4994491"/>
                  </a:lnTo>
                  <a:lnTo>
                    <a:pt x="112052" y="5031206"/>
                  </a:lnTo>
                  <a:lnTo>
                    <a:pt x="162064" y="5050510"/>
                  </a:lnTo>
                  <a:lnTo>
                    <a:pt x="176060" y="5015674"/>
                  </a:lnTo>
                  <a:lnTo>
                    <a:pt x="190906" y="4980991"/>
                  </a:lnTo>
                  <a:lnTo>
                    <a:pt x="206514" y="4946561"/>
                  </a:lnTo>
                  <a:lnTo>
                    <a:pt x="222758" y="4912449"/>
                  </a:lnTo>
                  <a:close/>
                </a:path>
                <a:path w="4720590" h="5461000" extrusionOk="0">
                  <a:moveTo>
                    <a:pt x="345986" y="4692421"/>
                  </a:moveTo>
                  <a:lnTo>
                    <a:pt x="302691" y="4664849"/>
                  </a:lnTo>
                  <a:lnTo>
                    <a:pt x="282181" y="4697806"/>
                  </a:lnTo>
                  <a:lnTo>
                    <a:pt x="262140" y="4730991"/>
                  </a:lnTo>
                  <a:lnTo>
                    <a:pt x="242671" y="4764417"/>
                  </a:lnTo>
                  <a:lnTo>
                    <a:pt x="223850" y="4798072"/>
                  </a:lnTo>
                  <a:lnTo>
                    <a:pt x="268884" y="4822685"/>
                  </a:lnTo>
                  <a:lnTo>
                    <a:pt x="287197" y="4789690"/>
                  </a:lnTo>
                  <a:lnTo>
                    <a:pt x="306133" y="4756886"/>
                  </a:lnTo>
                  <a:lnTo>
                    <a:pt x="325716" y="4724412"/>
                  </a:lnTo>
                  <a:lnTo>
                    <a:pt x="345986" y="4692421"/>
                  </a:lnTo>
                  <a:close/>
                </a:path>
                <a:path w="4720590" h="5461000" extrusionOk="0">
                  <a:moveTo>
                    <a:pt x="491845" y="4486745"/>
                  </a:moveTo>
                  <a:lnTo>
                    <a:pt x="451891" y="4455299"/>
                  </a:lnTo>
                  <a:lnTo>
                    <a:pt x="428091" y="4485818"/>
                  </a:lnTo>
                  <a:lnTo>
                    <a:pt x="404736" y="4516704"/>
                  </a:lnTo>
                  <a:lnTo>
                    <a:pt x="381952" y="4547908"/>
                  </a:lnTo>
                  <a:lnTo>
                    <a:pt x="359816" y="4579417"/>
                  </a:lnTo>
                  <a:lnTo>
                    <a:pt x="401472" y="4608411"/>
                  </a:lnTo>
                  <a:lnTo>
                    <a:pt x="423456" y="4577664"/>
                  </a:lnTo>
                  <a:lnTo>
                    <a:pt x="445922" y="4547146"/>
                  </a:lnTo>
                  <a:lnTo>
                    <a:pt x="468744" y="4516844"/>
                  </a:lnTo>
                  <a:lnTo>
                    <a:pt x="491845" y="4486745"/>
                  </a:lnTo>
                  <a:close/>
                </a:path>
                <a:path w="4720590" h="5461000" extrusionOk="0">
                  <a:moveTo>
                    <a:pt x="658698" y="4296867"/>
                  </a:moveTo>
                  <a:lnTo>
                    <a:pt x="621588" y="4261510"/>
                  </a:lnTo>
                  <a:lnTo>
                    <a:pt x="594868" y="4289590"/>
                  </a:lnTo>
                  <a:lnTo>
                    <a:pt x="568604" y="4318089"/>
                  </a:lnTo>
                  <a:lnTo>
                    <a:pt x="542899" y="4346816"/>
                  </a:lnTo>
                  <a:lnTo>
                    <a:pt x="517867" y="4375594"/>
                  </a:lnTo>
                  <a:lnTo>
                    <a:pt x="556653" y="4409021"/>
                  </a:lnTo>
                  <a:lnTo>
                    <a:pt x="581279" y="4380687"/>
                  </a:lnTo>
                  <a:lnTo>
                    <a:pt x="606552" y="4352493"/>
                  </a:lnTo>
                  <a:lnTo>
                    <a:pt x="632396" y="4324515"/>
                  </a:lnTo>
                  <a:lnTo>
                    <a:pt x="658698" y="4296867"/>
                  </a:lnTo>
                  <a:close/>
                </a:path>
                <a:path w="4720590" h="5461000" extrusionOk="0">
                  <a:moveTo>
                    <a:pt x="842035" y="4121454"/>
                  </a:moveTo>
                  <a:lnTo>
                    <a:pt x="808215" y="4082719"/>
                  </a:lnTo>
                  <a:lnTo>
                    <a:pt x="779259" y="4108348"/>
                  </a:lnTo>
                  <a:lnTo>
                    <a:pt x="750570" y="4134370"/>
                  </a:lnTo>
                  <a:lnTo>
                    <a:pt x="722236" y="4160621"/>
                  </a:lnTo>
                  <a:lnTo>
                    <a:pt x="694397" y="4186898"/>
                  </a:lnTo>
                  <a:lnTo>
                    <a:pt x="729843" y="4224198"/>
                  </a:lnTo>
                  <a:lnTo>
                    <a:pt x="757301" y="4198061"/>
                  </a:lnTo>
                  <a:lnTo>
                    <a:pt x="785215" y="4172204"/>
                  </a:lnTo>
                  <a:lnTo>
                    <a:pt x="813485" y="4146651"/>
                  </a:lnTo>
                  <a:lnTo>
                    <a:pt x="842035" y="4121454"/>
                  </a:lnTo>
                  <a:close/>
                </a:path>
                <a:path w="4720590" h="5461000" extrusionOk="0">
                  <a:moveTo>
                    <a:pt x="1039063" y="3963403"/>
                  </a:moveTo>
                  <a:lnTo>
                    <a:pt x="1008900" y="3923893"/>
                  </a:lnTo>
                  <a:lnTo>
                    <a:pt x="977811" y="3946982"/>
                  </a:lnTo>
                  <a:lnTo>
                    <a:pt x="947039" y="3970439"/>
                  </a:lnTo>
                  <a:lnTo>
                    <a:pt x="916724" y="3994213"/>
                  </a:lnTo>
                  <a:lnTo>
                    <a:pt x="887018" y="4018267"/>
                  </a:lnTo>
                  <a:lnTo>
                    <a:pt x="919226" y="4057916"/>
                  </a:lnTo>
                  <a:lnTo>
                    <a:pt x="948575" y="4033342"/>
                  </a:lnTo>
                  <a:lnTo>
                    <a:pt x="978458" y="4009466"/>
                  </a:lnTo>
                  <a:lnTo>
                    <a:pt x="1008684" y="3986187"/>
                  </a:lnTo>
                  <a:lnTo>
                    <a:pt x="1039063" y="3963403"/>
                  </a:lnTo>
                  <a:close/>
                </a:path>
                <a:path w="4720590" h="5461000" extrusionOk="0">
                  <a:moveTo>
                    <a:pt x="1248206" y="3823614"/>
                  </a:moveTo>
                  <a:lnTo>
                    <a:pt x="1220863" y="3780193"/>
                  </a:lnTo>
                  <a:lnTo>
                    <a:pt x="1187792" y="3801122"/>
                  </a:lnTo>
                  <a:lnTo>
                    <a:pt x="1155331" y="3822255"/>
                  </a:lnTo>
                  <a:lnTo>
                    <a:pt x="1123530" y="3843528"/>
                  </a:lnTo>
                  <a:lnTo>
                    <a:pt x="1092454" y="3864889"/>
                  </a:lnTo>
                  <a:lnTo>
                    <a:pt x="1121422" y="3906888"/>
                  </a:lnTo>
                  <a:lnTo>
                    <a:pt x="1152321" y="3885895"/>
                  </a:lnTo>
                  <a:lnTo>
                    <a:pt x="1183678" y="3864978"/>
                  </a:lnTo>
                  <a:lnTo>
                    <a:pt x="1215605" y="3844201"/>
                  </a:lnTo>
                  <a:lnTo>
                    <a:pt x="1248206" y="3823614"/>
                  </a:lnTo>
                  <a:close/>
                </a:path>
                <a:path w="4720590" h="5461000" extrusionOk="0">
                  <a:moveTo>
                    <a:pt x="1467281" y="3696309"/>
                  </a:moveTo>
                  <a:lnTo>
                    <a:pt x="1443139" y="3651046"/>
                  </a:lnTo>
                  <a:lnTo>
                    <a:pt x="1408557" y="3669969"/>
                  </a:lnTo>
                  <a:lnTo>
                    <a:pt x="1374622" y="3688867"/>
                  </a:lnTo>
                  <a:lnTo>
                    <a:pt x="1341335" y="3707752"/>
                  </a:lnTo>
                  <a:lnTo>
                    <a:pt x="1308684" y="3726611"/>
                  </a:lnTo>
                  <a:lnTo>
                    <a:pt x="1334414" y="3770960"/>
                  </a:lnTo>
                  <a:lnTo>
                    <a:pt x="1366774" y="3752062"/>
                  </a:lnTo>
                  <a:lnTo>
                    <a:pt x="1399705" y="3733355"/>
                  </a:lnTo>
                  <a:lnTo>
                    <a:pt x="1433207" y="3714788"/>
                  </a:lnTo>
                  <a:lnTo>
                    <a:pt x="1467281" y="3696309"/>
                  </a:lnTo>
                  <a:close/>
                </a:path>
                <a:path w="4720590" h="5461000" extrusionOk="0">
                  <a:moveTo>
                    <a:pt x="1694091" y="3583381"/>
                  </a:moveTo>
                  <a:lnTo>
                    <a:pt x="1672628" y="3536759"/>
                  </a:lnTo>
                  <a:lnTo>
                    <a:pt x="1637131" y="3553307"/>
                  </a:lnTo>
                  <a:lnTo>
                    <a:pt x="1602168" y="3570020"/>
                  </a:lnTo>
                  <a:lnTo>
                    <a:pt x="1567675" y="3586873"/>
                  </a:lnTo>
                  <a:lnTo>
                    <a:pt x="1533601" y="3603802"/>
                  </a:lnTo>
                  <a:lnTo>
                    <a:pt x="1556677" y="3649510"/>
                  </a:lnTo>
                  <a:lnTo>
                    <a:pt x="1590306" y="3633355"/>
                  </a:lnTo>
                  <a:lnTo>
                    <a:pt x="1658988" y="3600005"/>
                  </a:lnTo>
                  <a:lnTo>
                    <a:pt x="1694091" y="3583381"/>
                  </a:lnTo>
                  <a:close/>
                </a:path>
                <a:path w="4720590" h="5461000" extrusionOk="0">
                  <a:moveTo>
                    <a:pt x="1926691" y="3483686"/>
                  </a:moveTo>
                  <a:lnTo>
                    <a:pt x="1907844" y="3436213"/>
                  </a:lnTo>
                  <a:lnTo>
                    <a:pt x="1871713" y="3450780"/>
                  </a:lnTo>
                  <a:lnTo>
                    <a:pt x="1836051" y="3465538"/>
                  </a:lnTo>
                  <a:lnTo>
                    <a:pt x="1800771" y="3480409"/>
                  </a:lnTo>
                  <a:lnTo>
                    <a:pt x="1765769" y="3495344"/>
                  </a:lnTo>
                  <a:lnTo>
                    <a:pt x="1786178" y="3542411"/>
                  </a:lnTo>
                  <a:lnTo>
                    <a:pt x="1820799" y="3527526"/>
                  </a:lnTo>
                  <a:lnTo>
                    <a:pt x="1855685" y="3512807"/>
                  </a:lnTo>
                  <a:lnTo>
                    <a:pt x="1890953" y="3498202"/>
                  </a:lnTo>
                  <a:lnTo>
                    <a:pt x="1926691" y="3483686"/>
                  </a:lnTo>
                  <a:close/>
                </a:path>
                <a:path w="4720590" h="5461000" extrusionOk="0">
                  <a:moveTo>
                    <a:pt x="2165058" y="3397199"/>
                  </a:moveTo>
                  <a:lnTo>
                    <a:pt x="2148332" y="3348850"/>
                  </a:lnTo>
                  <a:lnTo>
                    <a:pt x="2111489" y="3361448"/>
                  </a:lnTo>
                  <a:lnTo>
                    <a:pt x="2075065" y="3374225"/>
                  </a:lnTo>
                  <a:lnTo>
                    <a:pt x="2039124" y="3387128"/>
                  </a:lnTo>
                  <a:lnTo>
                    <a:pt x="2003704" y="3400120"/>
                  </a:lnTo>
                  <a:lnTo>
                    <a:pt x="2021497" y="3448024"/>
                  </a:lnTo>
                  <a:lnTo>
                    <a:pt x="2056828" y="3435121"/>
                  </a:lnTo>
                  <a:lnTo>
                    <a:pt x="2092528" y="3422370"/>
                  </a:lnTo>
                  <a:lnTo>
                    <a:pt x="2128609" y="3409746"/>
                  </a:lnTo>
                  <a:lnTo>
                    <a:pt x="2165058" y="3397199"/>
                  </a:lnTo>
                  <a:close/>
                </a:path>
                <a:path w="4720590" h="5461000" extrusionOk="0">
                  <a:moveTo>
                    <a:pt x="2406891" y="3320199"/>
                  </a:moveTo>
                  <a:lnTo>
                    <a:pt x="2392781" y="3270999"/>
                  </a:lnTo>
                  <a:lnTo>
                    <a:pt x="2355583" y="3281959"/>
                  </a:lnTo>
                  <a:lnTo>
                    <a:pt x="2318664" y="3292983"/>
                  </a:lnTo>
                  <a:lnTo>
                    <a:pt x="2282126" y="3304121"/>
                  </a:lnTo>
                  <a:lnTo>
                    <a:pt x="2246058" y="3315449"/>
                  </a:lnTo>
                  <a:lnTo>
                    <a:pt x="2261197" y="3364725"/>
                  </a:lnTo>
                  <a:lnTo>
                    <a:pt x="2297176" y="3353397"/>
                  </a:lnTo>
                  <a:lnTo>
                    <a:pt x="2333485" y="3342233"/>
                  </a:lnTo>
                  <a:lnTo>
                    <a:pt x="2370074" y="3331184"/>
                  </a:lnTo>
                  <a:lnTo>
                    <a:pt x="2406891" y="3320199"/>
                  </a:lnTo>
                  <a:close/>
                </a:path>
                <a:path w="4720590" h="5461000" extrusionOk="0">
                  <a:moveTo>
                    <a:pt x="2651912" y="3256762"/>
                  </a:moveTo>
                  <a:lnTo>
                    <a:pt x="2637866" y="3206534"/>
                  </a:lnTo>
                  <a:lnTo>
                    <a:pt x="2620619" y="3211042"/>
                  </a:lnTo>
                  <a:lnTo>
                    <a:pt x="2602179" y="3215335"/>
                  </a:lnTo>
                  <a:lnTo>
                    <a:pt x="2583078" y="3219488"/>
                  </a:lnTo>
                  <a:lnTo>
                    <a:pt x="2563838" y="3223577"/>
                  </a:lnTo>
                  <a:lnTo>
                    <a:pt x="2491841" y="3240760"/>
                  </a:lnTo>
                  <a:lnTo>
                    <a:pt x="2504719" y="3292957"/>
                  </a:lnTo>
                  <a:lnTo>
                    <a:pt x="2577363" y="3273768"/>
                  </a:lnTo>
                  <a:lnTo>
                    <a:pt x="2596121" y="3269577"/>
                  </a:lnTo>
                  <a:lnTo>
                    <a:pt x="2614828" y="3265271"/>
                  </a:lnTo>
                  <a:lnTo>
                    <a:pt x="2633446" y="3260979"/>
                  </a:lnTo>
                  <a:lnTo>
                    <a:pt x="2651912" y="3256762"/>
                  </a:lnTo>
                  <a:close/>
                </a:path>
                <a:path w="4720590" h="5461000" extrusionOk="0">
                  <a:moveTo>
                    <a:pt x="2900476" y="3194062"/>
                  </a:moveTo>
                  <a:lnTo>
                    <a:pt x="2886570" y="3141802"/>
                  </a:lnTo>
                  <a:lnTo>
                    <a:pt x="2850870" y="3153168"/>
                  </a:lnTo>
                  <a:lnTo>
                    <a:pt x="2814701" y="3163735"/>
                  </a:lnTo>
                  <a:lnTo>
                    <a:pt x="2778087" y="3173704"/>
                  </a:lnTo>
                  <a:lnTo>
                    <a:pt x="2741079" y="3183255"/>
                  </a:lnTo>
                  <a:lnTo>
                    <a:pt x="2753449" y="3235414"/>
                  </a:lnTo>
                  <a:lnTo>
                    <a:pt x="2790850" y="3224733"/>
                  </a:lnTo>
                  <a:lnTo>
                    <a:pt x="2827756" y="3214408"/>
                  </a:lnTo>
                  <a:lnTo>
                    <a:pt x="2864256" y="3204248"/>
                  </a:lnTo>
                  <a:lnTo>
                    <a:pt x="2900476" y="3194062"/>
                  </a:lnTo>
                  <a:close/>
                </a:path>
                <a:path w="4720590" h="5461000" extrusionOk="0">
                  <a:moveTo>
                    <a:pt x="3141586" y="3120098"/>
                  </a:moveTo>
                  <a:lnTo>
                    <a:pt x="3125406" y="3071266"/>
                  </a:lnTo>
                  <a:lnTo>
                    <a:pt x="3090443" y="3082937"/>
                  </a:lnTo>
                  <a:lnTo>
                    <a:pt x="3054921" y="3094456"/>
                  </a:lnTo>
                  <a:lnTo>
                    <a:pt x="3018840" y="3105797"/>
                  </a:lnTo>
                  <a:lnTo>
                    <a:pt x="2982176" y="3116973"/>
                  </a:lnTo>
                  <a:lnTo>
                    <a:pt x="2996806" y="3166211"/>
                  </a:lnTo>
                  <a:lnTo>
                    <a:pt x="3033852" y="3154857"/>
                  </a:lnTo>
                  <a:lnTo>
                    <a:pt x="3070339" y="3143427"/>
                  </a:lnTo>
                  <a:lnTo>
                    <a:pt x="3106242" y="3131845"/>
                  </a:lnTo>
                  <a:lnTo>
                    <a:pt x="3141586" y="3120098"/>
                  </a:lnTo>
                  <a:close/>
                </a:path>
                <a:path w="4720590" h="5461000" extrusionOk="0">
                  <a:moveTo>
                    <a:pt x="3378936" y="3033547"/>
                  </a:moveTo>
                  <a:lnTo>
                    <a:pt x="3360089" y="2986074"/>
                  </a:lnTo>
                  <a:lnTo>
                    <a:pt x="3325761" y="2999816"/>
                  </a:lnTo>
                  <a:lnTo>
                    <a:pt x="3290874" y="3013329"/>
                  </a:lnTo>
                  <a:lnTo>
                    <a:pt x="3255429" y="3026613"/>
                  </a:lnTo>
                  <a:lnTo>
                    <a:pt x="3219412" y="3039656"/>
                  </a:lnTo>
                  <a:lnTo>
                    <a:pt x="3236658" y="3088055"/>
                  </a:lnTo>
                  <a:lnTo>
                    <a:pt x="3273082" y="3074644"/>
                  </a:lnTo>
                  <a:lnTo>
                    <a:pt x="3308934" y="3061068"/>
                  </a:lnTo>
                  <a:lnTo>
                    <a:pt x="3344227" y="3047352"/>
                  </a:lnTo>
                  <a:lnTo>
                    <a:pt x="3378936" y="3033547"/>
                  </a:lnTo>
                  <a:close/>
                </a:path>
                <a:path w="4720590" h="5461000" extrusionOk="0">
                  <a:moveTo>
                    <a:pt x="3610216" y="2930677"/>
                  </a:moveTo>
                  <a:lnTo>
                    <a:pt x="3587686" y="2884500"/>
                  </a:lnTo>
                  <a:lnTo>
                    <a:pt x="3554641" y="2900629"/>
                  </a:lnTo>
                  <a:lnTo>
                    <a:pt x="3520897" y="2916529"/>
                  </a:lnTo>
                  <a:lnTo>
                    <a:pt x="3486505" y="2932201"/>
                  </a:lnTo>
                  <a:lnTo>
                    <a:pt x="3451491" y="2947619"/>
                  </a:lnTo>
                  <a:lnTo>
                    <a:pt x="3471913" y="2994685"/>
                  </a:lnTo>
                  <a:lnTo>
                    <a:pt x="3507067" y="2979763"/>
                  </a:lnTo>
                  <a:lnTo>
                    <a:pt x="3541953" y="2963710"/>
                  </a:lnTo>
                  <a:lnTo>
                    <a:pt x="3576396" y="2947136"/>
                  </a:lnTo>
                  <a:lnTo>
                    <a:pt x="3610216" y="2930677"/>
                  </a:lnTo>
                  <a:close/>
                </a:path>
                <a:path w="4720590" h="5461000" extrusionOk="0">
                  <a:moveTo>
                    <a:pt x="3830637" y="2806027"/>
                  </a:moveTo>
                  <a:lnTo>
                    <a:pt x="3804361" y="2762161"/>
                  </a:lnTo>
                  <a:lnTo>
                    <a:pt x="3772624" y="2780855"/>
                  </a:lnTo>
                  <a:lnTo>
                    <a:pt x="3740175" y="2799499"/>
                  </a:lnTo>
                  <a:lnTo>
                    <a:pt x="3707257" y="2817926"/>
                  </a:lnTo>
                  <a:lnTo>
                    <a:pt x="3674122" y="2835960"/>
                  </a:lnTo>
                  <a:lnTo>
                    <a:pt x="3697744" y="2881185"/>
                  </a:lnTo>
                  <a:lnTo>
                    <a:pt x="3731793" y="2862910"/>
                  </a:lnTo>
                  <a:lnTo>
                    <a:pt x="3765308" y="2844254"/>
                  </a:lnTo>
                  <a:lnTo>
                    <a:pt x="3798252" y="2825280"/>
                  </a:lnTo>
                  <a:lnTo>
                    <a:pt x="3830637" y="2806027"/>
                  </a:lnTo>
                  <a:close/>
                </a:path>
                <a:path w="4720590" h="5461000" extrusionOk="0">
                  <a:moveTo>
                    <a:pt x="4041317" y="2666339"/>
                  </a:moveTo>
                  <a:lnTo>
                    <a:pt x="4010736" y="2625267"/>
                  </a:lnTo>
                  <a:lnTo>
                    <a:pt x="3981094" y="2647099"/>
                  </a:lnTo>
                  <a:lnTo>
                    <a:pt x="3950690" y="2668790"/>
                  </a:lnTo>
                  <a:lnTo>
                    <a:pt x="3919715" y="2690253"/>
                  </a:lnTo>
                  <a:lnTo>
                    <a:pt x="3888384" y="2711399"/>
                  </a:lnTo>
                  <a:lnTo>
                    <a:pt x="3916273" y="2754350"/>
                  </a:lnTo>
                  <a:lnTo>
                    <a:pt x="3948392" y="2732798"/>
                  </a:lnTo>
                  <a:lnTo>
                    <a:pt x="3980103" y="2710827"/>
                  </a:lnTo>
                  <a:lnTo>
                    <a:pt x="4011168" y="2688615"/>
                  </a:lnTo>
                  <a:lnTo>
                    <a:pt x="4041317" y="2666339"/>
                  </a:lnTo>
                  <a:close/>
                </a:path>
                <a:path w="4720590" h="5461000" extrusionOk="0">
                  <a:moveTo>
                    <a:pt x="4234751" y="2500858"/>
                  </a:moveTo>
                  <a:lnTo>
                    <a:pt x="4197693" y="2464473"/>
                  </a:lnTo>
                  <a:lnTo>
                    <a:pt x="4171861" y="2489720"/>
                  </a:lnTo>
                  <a:lnTo>
                    <a:pt x="4144873" y="2514841"/>
                  </a:lnTo>
                  <a:lnTo>
                    <a:pt x="4116959" y="2539606"/>
                  </a:lnTo>
                  <a:lnTo>
                    <a:pt x="4088307" y="2563799"/>
                  </a:lnTo>
                  <a:lnTo>
                    <a:pt x="4121023" y="2603487"/>
                  </a:lnTo>
                  <a:lnTo>
                    <a:pt x="4150525" y="2578366"/>
                  </a:lnTo>
                  <a:lnTo>
                    <a:pt x="4179379" y="2552852"/>
                  </a:lnTo>
                  <a:lnTo>
                    <a:pt x="4207484" y="2527008"/>
                  </a:lnTo>
                  <a:lnTo>
                    <a:pt x="4234751" y="2500858"/>
                  </a:lnTo>
                  <a:close/>
                </a:path>
                <a:path w="4720590" h="5461000" extrusionOk="0">
                  <a:moveTo>
                    <a:pt x="4318025" y="62915"/>
                  </a:moveTo>
                  <a:lnTo>
                    <a:pt x="4287431" y="14579"/>
                  </a:lnTo>
                  <a:lnTo>
                    <a:pt x="4273308" y="0"/>
                  </a:lnTo>
                  <a:lnTo>
                    <a:pt x="4234243" y="26949"/>
                  </a:lnTo>
                  <a:lnTo>
                    <a:pt x="4237025" y="31318"/>
                  </a:lnTo>
                  <a:lnTo>
                    <a:pt x="4245064" y="43459"/>
                  </a:lnTo>
                  <a:lnTo>
                    <a:pt x="4257776" y="63042"/>
                  </a:lnTo>
                  <a:lnTo>
                    <a:pt x="4274642" y="89738"/>
                  </a:lnTo>
                  <a:lnTo>
                    <a:pt x="4318025" y="62915"/>
                  </a:lnTo>
                  <a:close/>
                </a:path>
                <a:path w="4720590" h="5461000" extrusionOk="0">
                  <a:moveTo>
                    <a:pt x="4403687" y="2310612"/>
                  </a:moveTo>
                  <a:lnTo>
                    <a:pt x="4363186" y="2279637"/>
                  </a:lnTo>
                  <a:lnTo>
                    <a:pt x="4340644" y="2308504"/>
                  </a:lnTo>
                  <a:lnTo>
                    <a:pt x="4317060" y="2337193"/>
                  </a:lnTo>
                  <a:lnTo>
                    <a:pt x="4292536" y="2365641"/>
                  </a:lnTo>
                  <a:lnTo>
                    <a:pt x="4267162" y="2393734"/>
                  </a:lnTo>
                  <a:lnTo>
                    <a:pt x="4304868" y="2428113"/>
                  </a:lnTo>
                  <a:lnTo>
                    <a:pt x="4330725" y="2399703"/>
                  </a:lnTo>
                  <a:lnTo>
                    <a:pt x="4355808" y="2370658"/>
                  </a:lnTo>
                  <a:lnTo>
                    <a:pt x="4380128" y="2340953"/>
                  </a:lnTo>
                  <a:lnTo>
                    <a:pt x="4403687" y="2310612"/>
                  </a:lnTo>
                  <a:close/>
                </a:path>
                <a:path w="4720590" h="5461000" extrusionOk="0">
                  <a:moveTo>
                    <a:pt x="4441050" y="284772"/>
                  </a:moveTo>
                  <a:lnTo>
                    <a:pt x="4423511" y="250520"/>
                  </a:lnTo>
                  <a:lnTo>
                    <a:pt x="4405388" y="216458"/>
                  </a:lnTo>
                  <a:lnTo>
                    <a:pt x="4386465" y="182841"/>
                  </a:lnTo>
                  <a:lnTo>
                    <a:pt x="4366539" y="149860"/>
                  </a:lnTo>
                  <a:lnTo>
                    <a:pt x="4322254" y="174574"/>
                  </a:lnTo>
                  <a:lnTo>
                    <a:pt x="4340542" y="207264"/>
                  </a:lnTo>
                  <a:lnTo>
                    <a:pt x="4358271" y="240411"/>
                  </a:lnTo>
                  <a:lnTo>
                    <a:pt x="4375505" y="273888"/>
                  </a:lnTo>
                  <a:lnTo>
                    <a:pt x="4392269" y="307644"/>
                  </a:lnTo>
                  <a:lnTo>
                    <a:pt x="4438485" y="284594"/>
                  </a:lnTo>
                  <a:lnTo>
                    <a:pt x="4441050" y="284772"/>
                  </a:lnTo>
                  <a:close/>
                </a:path>
                <a:path w="4720590" h="5461000" extrusionOk="0">
                  <a:moveTo>
                    <a:pt x="4542434" y="2096249"/>
                  </a:moveTo>
                  <a:lnTo>
                    <a:pt x="4497362" y="2072144"/>
                  </a:lnTo>
                  <a:lnTo>
                    <a:pt x="4479607" y="2104415"/>
                  </a:lnTo>
                  <a:lnTo>
                    <a:pt x="4460849" y="2136521"/>
                  </a:lnTo>
                  <a:lnTo>
                    <a:pt x="4441253" y="2168372"/>
                  </a:lnTo>
                  <a:lnTo>
                    <a:pt x="4420946" y="2199894"/>
                  </a:lnTo>
                  <a:lnTo>
                    <a:pt x="4463694" y="2227948"/>
                  </a:lnTo>
                  <a:lnTo>
                    <a:pt x="4484649" y="2195779"/>
                  </a:lnTo>
                  <a:lnTo>
                    <a:pt x="4504753" y="2163102"/>
                  </a:lnTo>
                  <a:lnTo>
                    <a:pt x="4524019" y="2129929"/>
                  </a:lnTo>
                  <a:lnTo>
                    <a:pt x="4542434" y="2096249"/>
                  </a:lnTo>
                  <a:close/>
                </a:path>
                <a:path w="4720590" h="5461000" extrusionOk="0">
                  <a:moveTo>
                    <a:pt x="4543882" y="516559"/>
                  </a:moveTo>
                  <a:lnTo>
                    <a:pt x="4529810" y="481279"/>
                  </a:lnTo>
                  <a:lnTo>
                    <a:pt x="4515116" y="445960"/>
                  </a:lnTo>
                  <a:lnTo>
                    <a:pt x="4499737" y="410781"/>
                  </a:lnTo>
                  <a:lnTo>
                    <a:pt x="4483620" y="375945"/>
                  </a:lnTo>
                  <a:lnTo>
                    <a:pt x="4437507" y="397446"/>
                  </a:lnTo>
                  <a:lnTo>
                    <a:pt x="4452772" y="431761"/>
                  </a:lnTo>
                  <a:lnTo>
                    <a:pt x="4467733" y="466280"/>
                  </a:lnTo>
                  <a:lnTo>
                    <a:pt x="4482312" y="500888"/>
                  </a:lnTo>
                  <a:lnTo>
                    <a:pt x="4496409" y="535406"/>
                  </a:lnTo>
                  <a:lnTo>
                    <a:pt x="4543882" y="516559"/>
                  </a:lnTo>
                  <a:close/>
                </a:path>
                <a:path w="4720590" h="5461000" extrusionOk="0">
                  <a:moveTo>
                    <a:pt x="4627156" y="756754"/>
                  </a:moveTo>
                  <a:lnTo>
                    <a:pt x="4616234" y="720521"/>
                  </a:lnTo>
                  <a:lnTo>
                    <a:pt x="4604753" y="684149"/>
                  </a:lnTo>
                  <a:lnTo>
                    <a:pt x="4592688" y="647750"/>
                  </a:lnTo>
                  <a:lnTo>
                    <a:pt x="4580039" y="611390"/>
                  </a:lnTo>
                  <a:lnTo>
                    <a:pt x="4531690" y="628129"/>
                  </a:lnTo>
                  <a:lnTo>
                    <a:pt x="4544060" y="664057"/>
                  </a:lnTo>
                  <a:lnTo>
                    <a:pt x="4555947" y="699960"/>
                  </a:lnTo>
                  <a:lnTo>
                    <a:pt x="4567275" y="735634"/>
                  </a:lnTo>
                  <a:lnTo>
                    <a:pt x="4577956" y="770877"/>
                  </a:lnTo>
                  <a:lnTo>
                    <a:pt x="4627156" y="756754"/>
                  </a:lnTo>
                  <a:close/>
                </a:path>
                <a:path w="4720590" h="5461000" extrusionOk="0">
                  <a:moveTo>
                    <a:pt x="4642548" y="1861299"/>
                  </a:moveTo>
                  <a:lnTo>
                    <a:pt x="4593856" y="1845157"/>
                  </a:lnTo>
                  <a:lnTo>
                    <a:pt x="4581766" y="1880196"/>
                  </a:lnTo>
                  <a:lnTo>
                    <a:pt x="4568774" y="1915121"/>
                  </a:lnTo>
                  <a:lnTo>
                    <a:pt x="4554931" y="1949704"/>
                  </a:lnTo>
                  <a:lnTo>
                    <a:pt x="4540313" y="1983701"/>
                  </a:lnTo>
                  <a:lnTo>
                    <a:pt x="4587125" y="2004834"/>
                  </a:lnTo>
                  <a:lnTo>
                    <a:pt x="4602200" y="1969706"/>
                  </a:lnTo>
                  <a:lnTo>
                    <a:pt x="4616488" y="1934337"/>
                  </a:lnTo>
                  <a:lnTo>
                    <a:pt x="4629937" y="1898319"/>
                  </a:lnTo>
                  <a:lnTo>
                    <a:pt x="4642548" y="1861299"/>
                  </a:lnTo>
                  <a:close/>
                </a:path>
                <a:path w="4720590" h="5461000" extrusionOk="0">
                  <a:moveTo>
                    <a:pt x="4686478" y="1002017"/>
                  </a:moveTo>
                  <a:lnTo>
                    <a:pt x="4679327" y="965949"/>
                  </a:lnTo>
                  <a:lnTo>
                    <a:pt x="4655070" y="852068"/>
                  </a:lnTo>
                  <a:lnTo>
                    <a:pt x="4602912" y="864438"/>
                  </a:lnTo>
                  <a:lnTo>
                    <a:pt x="4611675" y="901280"/>
                  </a:lnTo>
                  <a:lnTo>
                    <a:pt x="4619853" y="938085"/>
                  </a:lnTo>
                  <a:lnTo>
                    <a:pt x="4627473" y="974661"/>
                  </a:lnTo>
                  <a:lnTo>
                    <a:pt x="4634547" y="1010805"/>
                  </a:lnTo>
                  <a:lnTo>
                    <a:pt x="4686478" y="1002017"/>
                  </a:lnTo>
                  <a:close/>
                </a:path>
                <a:path w="4720590" h="5461000" extrusionOk="0">
                  <a:moveTo>
                    <a:pt x="4700981" y="1612747"/>
                  </a:moveTo>
                  <a:lnTo>
                    <a:pt x="4649597" y="1606169"/>
                  </a:lnTo>
                  <a:lnTo>
                    <a:pt x="4643539" y="1643075"/>
                  </a:lnTo>
                  <a:lnTo>
                    <a:pt x="4636579" y="1679778"/>
                  </a:lnTo>
                  <a:lnTo>
                    <a:pt x="4628781" y="1716125"/>
                  </a:lnTo>
                  <a:lnTo>
                    <a:pt x="4620196" y="1752003"/>
                  </a:lnTo>
                  <a:lnTo>
                    <a:pt x="4670666" y="1764665"/>
                  </a:lnTo>
                  <a:lnTo>
                    <a:pt x="4679734" y="1726971"/>
                  </a:lnTo>
                  <a:lnTo>
                    <a:pt x="4687811" y="1689100"/>
                  </a:lnTo>
                  <a:lnTo>
                    <a:pt x="4694885" y="1651012"/>
                  </a:lnTo>
                  <a:lnTo>
                    <a:pt x="4700981" y="1612747"/>
                  </a:lnTo>
                  <a:close/>
                </a:path>
                <a:path w="4720590" h="5461000" extrusionOk="0">
                  <a:moveTo>
                    <a:pt x="4716297" y="1254531"/>
                  </a:moveTo>
                  <a:lnTo>
                    <a:pt x="4713986" y="1218780"/>
                  </a:lnTo>
                  <a:lnTo>
                    <a:pt x="4710874" y="1180414"/>
                  </a:lnTo>
                  <a:lnTo>
                    <a:pt x="4707128" y="1141539"/>
                  </a:lnTo>
                  <a:lnTo>
                    <a:pt x="4702772" y="1102182"/>
                  </a:lnTo>
                  <a:lnTo>
                    <a:pt x="4651032" y="1108417"/>
                  </a:lnTo>
                  <a:lnTo>
                    <a:pt x="4655490" y="1146035"/>
                  </a:lnTo>
                  <a:lnTo>
                    <a:pt x="4659338" y="1183462"/>
                  </a:lnTo>
                  <a:lnTo>
                    <a:pt x="4662551" y="1220571"/>
                  </a:lnTo>
                  <a:lnTo>
                    <a:pt x="4665053" y="1257185"/>
                  </a:lnTo>
                  <a:lnTo>
                    <a:pt x="4716297" y="1254531"/>
                  </a:lnTo>
                  <a:close/>
                </a:path>
                <a:path w="4720590" h="5461000" extrusionOk="0">
                  <a:moveTo>
                    <a:pt x="4716564" y="1254518"/>
                  </a:moveTo>
                  <a:lnTo>
                    <a:pt x="4716297" y="1254531"/>
                  </a:lnTo>
                  <a:lnTo>
                    <a:pt x="4716424" y="1256563"/>
                  </a:lnTo>
                  <a:lnTo>
                    <a:pt x="4716564" y="1254518"/>
                  </a:lnTo>
                  <a:close/>
                </a:path>
                <a:path w="4720590" h="5461000" extrusionOk="0">
                  <a:moveTo>
                    <a:pt x="4720260" y="1358963"/>
                  </a:moveTo>
                  <a:lnTo>
                    <a:pt x="4668926" y="1359077"/>
                  </a:lnTo>
                  <a:lnTo>
                    <a:pt x="4668469" y="1396377"/>
                  </a:lnTo>
                  <a:lnTo>
                    <a:pt x="4667034" y="1433233"/>
                  </a:lnTo>
                  <a:lnTo>
                    <a:pt x="4662411" y="1507985"/>
                  </a:lnTo>
                  <a:lnTo>
                    <a:pt x="4713503" y="1511452"/>
                  </a:lnTo>
                  <a:lnTo>
                    <a:pt x="4715688" y="1479270"/>
                  </a:lnTo>
                  <a:lnTo>
                    <a:pt x="4717453" y="1449285"/>
                  </a:lnTo>
                  <a:lnTo>
                    <a:pt x="4718736" y="1419161"/>
                  </a:lnTo>
                  <a:lnTo>
                    <a:pt x="4720260" y="1358963"/>
                  </a:lnTo>
                  <a:close/>
                </a:path>
              </a:pathLst>
            </a:custGeom>
            <a:solidFill>
              <a:srgbClr val="FFFFFF">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59" name="Google Shape;459;p25"/>
            <p:cNvSpPr/>
            <p:nvPr/>
          </p:nvSpPr>
          <p:spPr>
            <a:xfrm>
              <a:off x="7224383" y="8713938"/>
              <a:ext cx="258445" cy="293370"/>
            </a:xfrm>
            <a:custGeom>
              <a:avLst/>
              <a:gdLst/>
              <a:ahLst/>
              <a:cxnLst/>
              <a:rect l="l" t="t" r="r" b="b"/>
              <a:pathLst>
                <a:path w="258445" h="293370" extrusionOk="0">
                  <a:moveTo>
                    <a:pt x="162312" y="293191"/>
                  </a:moveTo>
                  <a:lnTo>
                    <a:pt x="144023" y="293191"/>
                  </a:lnTo>
                  <a:lnTo>
                    <a:pt x="133191" y="292530"/>
                  </a:lnTo>
                  <a:lnTo>
                    <a:pt x="89157" y="281189"/>
                  </a:lnTo>
                  <a:lnTo>
                    <a:pt x="69154" y="267472"/>
                  </a:lnTo>
                  <a:lnTo>
                    <a:pt x="64582" y="263472"/>
                  </a:lnTo>
                  <a:lnTo>
                    <a:pt x="57482" y="256604"/>
                  </a:lnTo>
                  <a:lnTo>
                    <a:pt x="50651" y="248826"/>
                  </a:lnTo>
                  <a:lnTo>
                    <a:pt x="43895" y="240039"/>
                  </a:lnTo>
                  <a:lnTo>
                    <a:pt x="37149" y="230323"/>
                  </a:lnTo>
                  <a:lnTo>
                    <a:pt x="35434" y="228037"/>
                  </a:lnTo>
                  <a:lnTo>
                    <a:pt x="33719" y="225180"/>
                  </a:lnTo>
                  <a:lnTo>
                    <a:pt x="32005" y="222894"/>
                  </a:lnTo>
                  <a:lnTo>
                    <a:pt x="27299" y="215607"/>
                  </a:lnTo>
                  <a:lnTo>
                    <a:pt x="7429" y="180601"/>
                  </a:lnTo>
                  <a:lnTo>
                    <a:pt x="1143" y="149739"/>
                  </a:lnTo>
                  <a:lnTo>
                    <a:pt x="0" y="142880"/>
                  </a:lnTo>
                  <a:lnTo>
                    <a:pt x="571" y="136594"/>
                  </a:lnTo>
                  <a:lnTo>
                    <a:pt x="1143" y="129735"/>
                  </a:lnTo>
                  <a:lnTo>
                    <a:pt x="2286" y="122305"/>
                  </a:lnTo>
                  <a:lnTo>
                    <a:pt x="13145" y="90872"/>
                  </a:lnTo>
                  <a:lnTo>
                    <a:pt x="13716" y="89729"/>
                  </a:lnTo>
                  <a:lnTo>
                    <a:pt x="14859" y="84013"/>
                  </a:lnTo>
                  <a:lnTo>
                    <a:pt x="15431" y="78298"/>
                  </a:lnTo>
                  <a:lnTo>
                    <a:pt x="17717" y="72583"/>
                  </a:lnTo>
                  <a:lnTo>
                    <a:pt x="20003" y="68011"/>
                  </a:lnTo>
                  <a:lnTo>
                    <a:pt x="22289" y="62867"/>
                  </a:lnTo>
                  <a:lnTo>
                    <a:pt x="26290" y="56580"/>
                  </a:lnTo>
                  <a:lnTo>
                    <a:pt x="30290" y="50865"/>
                  </a:lnTo>
                  <a:lnTo>
                    <a:pt x="33148" y="45721"/>
                  </a:lnTo>
                  <a:lnTo>
                    <a:pt x="36577" y="41721"/>
                  </a:lnTo>
                  <a:lnTo>
                    <a:pt x="38863" y="38292"/>
                  </a:lnTo>
                  <a:lnTo>
                    <a:pt x="41721" y="34862"/>
                  </a:lnTo>
                  <a:lnTo>
                    <a:pt x="50865" y="25718"/>
                  </a:lnTo>
                  <a:lnTo>
                    <a:pt x="55437" y="22289"/>
                  </a:lnTo>
                  <a:lnTo>
                    <a:pt x="56009" y="22289"/>
                  </a:lnTo>
                  <a:lnTo>
                    <a:pt x="58295" y="20003"/>
                  </a:lnTo>
                  <a:lnTo>
                    <a:pt x="57723" y="20003"/>
                  </a:lnTo>
                  <a:lnTo>
                    <a:pt x="62296" y="16574"/>
                  </a:lnTo>
                  <a:lnTo>
                    <a:pt x="105160" y="571"/>
                  </a:lnTo>
                  <a:lnTo>
                    <a:pt x="111447" y="0"/>
                  </a:lnTo>
                  <a:lnTo>
                    <a:pt x="119448" y="0"/>
                  </a:lnTo>
                  <a:lnTo>
                    <a:pt x="120591" y="1142"/>
                  </a:lnTo>
                  <a:lnTo>
                    <a:pt x="127449" y="1142"/>
                  </a:lnTo>
                  <a:lnTo>
                    <a:pt x="134879" y="2286"/>
                  </a:lnTo>
                  <a:lnTo>
                    <a:pt x="144023" y="4000"/>
                  </a:lnTo>
                  <a:lnTo>
                    <a:pt x="151453" y="5143"/>
                  </a:lnTo>
                  <a:lnTo>
                    <a:pt x="157740" y="6858"/>
                  </a:lnTo>
                  <a:lnTo>
                    <a:pt x="163455" y="8572"/>
                  </a:lnTo>
                  <a:lnTo>
                    <a:pt x="169170" y="10858"/>
                  </a:lnTo>
                  <a:lnTo>
                    <a:pt x="176600" y="13144"/>
                  </a:lnTo>
                  <a:lnTo>
                    <a:pt x="211463" y="42864"/>
                  </a:lnTo>
                  <a:lnTo>
                    <a:pt x="226323" y="66296"/>
                  </a:lnTo>
                  <a:lnTo>
                    <a:pt x="229752" y="72011"/>
                  </a:lnTo>
                  <a:lnTo>
                    <a:pt x="232609" y="77727"/>
                  </a:lnTo>
                  <a:lnTo>
                    <a:pt x="236039" y="84013"/>
                  </a:lnTo>
                  <a:lnTo>
                    <a:pt x="238896" y="89729"/>
                  </a:lnTo>
                  <a:lnTo>
                    <a:pt x="241754" y="96015"/>
                  </a:lnTo>
                  <a:lnTo>
                    <a:pt x="244611" y="102874"/>
                  </a:lnTo>
                  <a:lnTo>
                    <a:pt x="245183" y="104588"/>
                  </a:lnTo>
                  <a:lnTo>
                    <a:pt x="245754" y="105731"/>
                  </a:lnTo>
                  <a:lnTo>
                    <a:pt x="246326" y="107446"/>
                  </a:lnTo>
                  <a:lnTo>
                    <a:pt x="249184" y="113161"/>
                  </a:lnTo>
                  <a:lnTo>
                    <a:pt x="252041" y="119448"/>
                  </a:lnTo>
                  <a:lnTo>
                    <a:pt x="253756" y="125735"/>
                  </a:lnTo>
                  <a:lnTo>
                    <a:pt x="256042" y="133736"/>
                  </a:lnTo>
                  <a:lnTo>
                    <a:pt x="257756" y="141166"/>
                  </a:lnTo>
                  <a:lnTo>
                    <a:pt x="257756" y="148024"/>
                  </a:lnTo>
                  <a:lnTo>
                    <a:pt x="258328" y="154311"/>
                  </a:lnTo>
                  <a:lnTo>
                    <a:pt x="257756" y="161741"/>
                  </a:lnTo>
                  <a:lnTo>
                    <a:pt x="256613" y="177743"/>
                  </a:lnTo>
                  <a:lnTo>
                    <a:pt x="255470" y="185744"/>
                  </a:lnTo>
                  <a:lnTo>
                    <a:pt x="253756" y="193174"/>
                  </a:lnTo>
                  <a:lnTo>
                    <a:pt x="251470" y="205748"/>
                  </a:lnTo>
                  <a:lnTo>
                    <a:pt x="249184" y="212035"/>
                  </a:lnTo>
                  <a:lnTo>
                    <a:pt x="246326" y="220607"/>
                  </a:lnTo>
                  <a:lnTo>
                    <a:pt x="242897" y="227466"/>
                  </a:lnTo>
                  <a:lnTo>
                    <a:pt x="238896" y="233752"/>
                  </a:lnTo>
                  <a:lnTo>
                    <a:pt x="234296" y="240084"/>
                  </a:lnTo>
                  <a:lnTo>
                    <a:pt x="230323" y="246326"/>
                  </a:lnTo>
                  <a:lnTo>
                    <a:pt x="199461" y="276617"/>
                  </a:lnTo>
                  <a:lnTo>
                    <a:pt x="178886" y="287476"/>
                  </a:lnTo>
                  <a:lnTo>
                    <a:pt x="178315" y="288047"/>
                  </a:lnTo>
                  <a:lnTo>
                    <a:pt x="177172" y="288047"/>
                  </a:lnTo>
                  <a:lnTo>
                    <a:pt x="176600" y="288619"/>
                  </a:lnTo>
                  <a:lnTo>
                    <a:pt x="174314" y="289190"/>
                  </a:lnTo>
                  <a:lnTo>
                    <a:pt x="172600" y="290333"/>
                  </a:lnTo>
                  <a:lnTo>
                    <a:pt x="170313" y="290905"/>
                  </a:lnTo>
                  <a:lnTo>
                    <a:pt x="162312" y="293191"/>
                  </a:lnTo>
                  <a:close/>
                </a:path>
              </a:pathLst>
            </a:custGeom>
            <a:solidFill>
              <a:srgbClr val="FFFFFF">
                <a:alpha val="59607"/>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460" name="Google Shape;460;p25"/>
          <p:cNvSpPr/>
          <p:nvPr/>
        </p:nvSpPr>
        <p:spPr>
          <a:xfrm>
            <a:off x="5085785" y="6845176"/>
            <a:ext cx="258445" cy="293370"/>
          </a:xfrm>
          <a:custGeom>
            <a:avLst/>
            <a:gdLst/>
            <a:ahLst/>
            <a:cxnLst/>
            <a:rect l="l" t="t" r="r" b="b"/>
            <a:pathLst>
              <a:path w="258445" h="293370" extrusionOk="0">
                <a:moveTo>
                  <a:pt x="162312" y="293191"/>
                </a:moveTo>
                <a:lnTo>
                  <a:pt x="144023" y="293191"/>
                </a:lnTo>
                <a:lnTo>
                  <a:pt x="133191" y="292530"/>
                </a:lnTo>
                <a:lnTo>
                  <a:pt x="89157" y="281189"/>
                </a:lnTo>
                <a:lnTo>
                  <a:pt x="69154" y="267472"/>
                </a:lnTo>
                <a:lnTo>
                  <a:pt x="64582" y="263472"/>
                </a:lnTo>
                <a:lnTo>
                  <a:pt x="57482" y="256604"/>
                </a:lnTo>
                <a:lnTo>
                  <a:pt x="50651" y="248826"/>
                </a:lnTo>
                <a:lnTo>
                  <a:pt x="43895" y="240039"/>
                </a:lnTo>
                <a:lnTo>
                  <a:pt x="37149" y="230323"/>
                </a:lnTo>
                <a:lnTo>
                  <a:pt x="35434" y="228037"/>
                </a:lnTo>
                <a:lnTo>
                  <a:pt x="33719" y="225180"/>
                </a:lnTo>
                <a:lnTo>
                  <a:pt x="32005" y="222894"/>
                </a:lnTo>
                <a:lnTo>
                  <a:pt x="27299" y="215607"/>
                </a:lnTo>
                <a:lnTo>
                  <a:pt x="7429" y="180601"/>
                </a:lnTo>
                <a:lnTo>
                  <a:pt x="1143" y="149739"/>
                </a:lnTo>
                <a:lnTo>
                  <a:pt x="0" y="142880"/>
                </a:lnTo>
                <a:lnTo>
                  <a:pt x="571" y="136594"/>
                </a:lnTo>
                <a:lnTo>
                  <a:pt x="1143" y="129735"/>
                </a:lnTo>
                <a:lnTo>
                  <a:pt x="2286" y="122305"/>
                </a:lnTo>
                <a:lnTo>
                  <a:pt x="13145" y="90872"/>
                </a:lnTo>
                <a:lnTo>
                  <a:pt x="13716" y="89729"/>
                </a:lnTo>
                <a:lnTo>
                  <a:pt x="14859" y="84013"/>
                </a:lnTo>
                <a:lnTo>
                  <a:pt x="15431" y="78298"/>
                </a:lnTo>
                <a:lnTo>
                  <a:pt x="17717" y="72583"/>
                </a:lnTo>
                <a:lnTo>
                  <a:pt x="20003" y="68011"/>
                </a:lnTo>
                <a:lnTo>
                  <a:pt x="22289" y="62867"/>
                </a:lnTo>
                <a:lnTo>
                  <a:pt x="26290" y="56580"/>
                </a:lnTo>
                <a:lnTo>
                  <a:pt x="30290" y="50865"/>
                </a:lnTo>
                <a:lnTo>
                  <a:pt x="33148" y="45721"/>
                </a:lnTo>
                <a:lnTo>
                  <a:pt x="36577" y="41721"/>
                </a:lnTo>
                <a:lnTo>
                  <a:pt x="38863" y="38292"/>
                </a:lnTo>
                <a:lnTo>
                  <a:pt x="41721" y="34862"/>
                </a:lnTo>
                <a:lnTo>
                  <a:pt x="50865" y="25718"/>
                </a:lnTo>
                <a:lnTo>
                  <a:pt x="55437" y="22289"/>
                </a:lnTo>
                <a:lnTo>
                  <a:pt x="56009" y="22289"/>
                </a:lnTo>
                <a:lnTo>
                  <a:pt x="58295" y="20003"/>
                </a:lnTo>
                <a:lnTo>
                  <a:pt x="57723" y="20003"/>
                </a:lnTo>
                <a:lnTo>
                  <a:pt x="62296" y="16574"/>
                </a:lnTo>
                <a:lnTo>
                  <a:pt x="105160" y="571"/>
                </a:lnTo>
                <a:lnTo>
                  <a:pt x="111447" y="0"/>
                </a:lnTo>
                <a:lnTo>
                  <a:pt x="119448" y="0"/>
                </a:lnTo>
                <a:lnTo>
                  <a:pt x="120591" y="1142"/>
                </a:lnTo>
                <a:lnTo>
                  <a:pt x="127449" y="1142"/>
                </a:lnTo>
                <a:lnTo>
                  <a:pt x="134879" y="2286"/>
                </a:lnTo>
                <a:lnTo>
                  <a:pt x="144023" y="4000"/>
                </a:lnTo>
                <a:lnTo>
                  <a:pt x="151453" y="5143"/>
                </a:lnTo>
                <a:lnTo>
                  <a:pt x="157740" y="6858"/>
                </a:lnTo>
                <a:lnTo>
                  <a:pt x="163455" y="8572"/>
                </a:lnTo>
                <a:lnTo>
                  <a:pt x="169170" y="10858"/>
                </a:lnTo>
                <a:lnTo>
                  <a:pt x="176600" y="13144"/>
                </a:lnTo>
                <a:lnTo>
                  <a:pt x="211463" y="42864"/>
                </a:lnTo>
                <a:lnTo>
                  <a:pt x="226323" y="66296"/>
                </a:lnTo>
                <a:lnTo>
                  <a:pt x="229752" y="72011"/>
                </a:lnTo>
                <a:lnTo>
                  <a:pt x="232609" y="77727"/>
                </a:lnTo>
                <a:lnTo>
                  <a:pt x="236039" y="84013"/>
                </a:lnTo>
                <a:lnTo>
                  <a:pt x="238896" y="89729"/>
                </a:lnTo>
                <a:lnTo>
                  <a:pt x="241754" y="96015"/>
                </a:lnTo>
                <a:lnTo>
                  <a:pt x="244611" y="102874"/>
                </a:lnTo>
                <a:lnTo>
                  <a:pt x="245183" y="104588"/>
                </a:lnTo>
                <a:lnTo>
                  <a:pt x="245754" y="105731"/>
                </a:lnTo>
                <a:lnTo>
                  <a:pt x="246326" y="107446"/>
                </a:lnTo>
                <a:lnTo>
                  <a:pt x="249184" y="113161"/>
                </a:lnTo>
                <a:lnTo>
                  <a:pt x="252041" y="119448"/>
                </a:lnTo>
                <a:lnTo>
                  <a:pt x="253756" y="125735"/>
                </a:lnTo>
                <a:lnTo>
                  <a:pt x="256042" y="133736"/>
                </a:lnTo>
                <a:lnTo>
                  <a:pt x="257756" y="141166"/>
                </a:lnTo>
                <a:lnTo>
                  <a:pt x="257756" y="148024"/>
                </a:lnTo>
                <a:lnTo>
                  <a:pt x="258328" y="154311"/>
                </a:lnTo>
                <a:lnTo>
                  <a:pt x="257756" y="161741"/>
                </a:lnTo>
                <a:lnTo>
                  <a:pt x="256613" y="177743"/>
                </a:lnTo>
                <a:lnTo>
                  <a:pt x="255470" y="185744"/>
                </a:lnTo>
                <a:lnTo>
                  <a:pt x="253756" y="193174"/>
                </a:lnTo>
                <a:lnTo>
                  <a:pt x="251470" y="205748"/>
                </a:lnTo>
                <a:lnTo>
                  <a:pt x="249184" y="212035"/>
                </a:lnTo>
                <a:lnTo>
                  <a:pt x="246326" y="220607"/>
                </a:lnTo>
                <a:lnTo>
                  <a:pt x="242897" y="227466"/>
                </a:lnTo>
                <a:lnTo>
                  <a:pt x="238896" y="233752"/>
                </a:lnTo>
                <a:lnTo>
                  <a:pt x="234296" y="240084"/>
                </a:lnTo>
                <a:lnTo>
                  <a:pt x="230323" y="246326"/>
                </a:lnTo>
                <a:lnTo>
                  <a:pt x="199461" y="276617"/>
                </a:lnTo>
                <a:lnTo>
                  <a:pt x="178886" y="287476"/>
                </a:lnTo>
                <a:lnTo>
                  <a:pt x="178315" y="288047"/>
                </a:lnTo>
                <a:lnTo>
                  <a:pt x="177172" y="288047"/>
                </a:lnTo>
                <a:lnTo>
                  <a:pt x="176600" y="288619"/>
                </a:lnTo>
                <a:lnTo>
                  <a:pt x="174314" y="289190"/>
                </a:lnTo>
                <a:lnTo>
                  <a:pt x="172600" y="290333"/>
                </a:lnTo>
                <a:lnTo>
                  <a:pt x="170313" y="290905"/>
                </a:lnTo>
                <a:lnTo>
                  <a:pt x="162312" y="293191"/>
                </a:lnTo>
                <a:close/>
              </a:path>
            </a:pathLst>
          </a:custGeom>
          <a:solidFill>
            <a:srgbClr val="FFFFFF">
              <a:alpha val="59607"/>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61" name="Google Shape;461;p25"/>
          <p:cNvSpPr/>
          <p:nvPr/>
        </p:nvSpPr>
        <p:spPr>
          <a:xfrm>
            <a:off x="11395374" y="2983674"/>
            <a:ext cx="258445" cy="293370"/>
          </a:xfrm>
          <a:custGeom>
            <a:avLst/>
            <a:gdLst/>
            <a:ahLst/>
            <a:cxnLst/>
            <a:rect l="l" t="t" r="r" b="b"/>
            <a:pathLst>
              <a:path w="258445" h="293370" extrusionOk="0">
                <a:moveTo>
                  <a:pt x="162312" y="293191"/>
                </a:moveTo>
                <a:lnTo>
                  <a:pt x="144023" y="293191"/>
                </a:lnTo>
                <a:lnTo>
                  <a:pt x="133191" y="292530"/>
                </a:lnTo>
                <a:lnTo>
                  <a:pt x="89157" y="281189"/>
                </a:lnTo>
                <a:lnTo>
                  <a:pt x="69154" y="267472"/>
                </a:lnTo>
                <a:lnTo>
                  <a:pt x="64582" y="263472"/>
                </a:lnTo>
                <a:lnTo>
                  <a:pt x="57482" y="256604"/>
                </a:lnTo>
                <a:lnTo>
                  <a:pt x="50651" y="248826"/>
                </a:lnTo>
                <a:lnTo>
                  <a:pt x="43895" y="240039"/>
                </a:lnTo>
                <a:lnTo>
                  <a:pt x="37149" y="230323"/>
                </a:lnTo>
                <a:lnTo>
                  <a:pt x="35434" y="228037"/>
                </a:lnTo>
                <a:lnTo>
                  <a:pt x="33719" y="225180"/>
                </a:lnTo>
                <a:lnTo>
                  <a:pt x="32005" y="222894"/>
                </a:lnTo>
                <a:lnTo>
                  <a:pt x="27299" y="215607"/>
                </a:lnTo>
                <a:lnTo>
                  <a:pt x="7429" y="180601"/>
                </a:lnTo>
                <a:lnTo>
                  <a:pt x="1143" y="149739"/>
                </a:lnTo>
                <a:lnTo>
                  <a:pt x="0" y="142880"/>
                </a:lnTo>
                <a:lnTo>
                  <a:pt x="571" y="136594"/>
                </a:lnTo>
                <a:lnTo>
                  <a:pt x="1143" y="129735"/>
                </a:lnTo>
                <a:lnTo>
                  <a:pt x="2286" y="122305"/>
                </a:lnTo>
                <a:lnTo>
                  <a:pt x="13145" y="90872"/>
                </a:lnTo>
                <a:lnTo>
                  <a:pt x="13716" y="89729"/>
                </a:lnTo>
                <a:lnTo>
                  <a:pt x="14859" y="84013"/>
                </a:lnTo>
                <a:lnTo>
                  <a:pt x="15431" y="78298"/>
                </a:lnTo>
                <a:lnTo>
                  <a:pt x="17717" y="72583"/>
                </a:lnTo>
                <a:lnTo>
                  <a:pt x="20003" y="68011"/>
                </a:lnTo>
                <a:lnTo>
                  <a:pt x="22289" y="62867"/>
                </a:lnTo>
                <a:lnTo>
                  <a:pt x="26290" y="56580"/>
                </a:lnTo>
                <a:lnTo>
                  <a:pt x="30290" y="50865"/>
                </a:lnTo>
                <a:lnTo>
                  <a:pt x="33148" y="45721"/>
                </a:lnTo>
                <a:lnTo>
                  <a:pt x="36577" y="41721"/>
                </a:lnTo>
                <a:lnTo>
                  <a:pt x="38863" y="38292"/>
                </a:lnTo>
                <a:lnTo>
                  <a:pt x="41721" y="34862"/>
                </a:lnTo>
                <a:lnTo>
                  <a:pt x="50865" y="25718"/>
                </a:lnTo>
                <a:lnTo>
                  <a:pt x="55437" y="22289"/>
                </a:lnTo>
                <a:lnTo>
                  <a:pt x="56009" y="22289"/>
                </a:lnTo>
                <a:lnTo>
                  <a:pt x="58295" y="20003"/>
                </a:lnTo>
                <a:lnTo>
                  <a:pt x="57723" y="20003"/>
                </a:lnTo>
                <a:lnTo>
                  <a:pt x="62296" y="16574"/>
                </a:lnTo>
                <a:lnTo>
                  <a:pt x="105160" y="571"/>
                </a:lnTo>
                <a:lnTo>
                  <a:pt x="111447" y="0"/>
                </a:lnTo>
                <a:lnTo>
                  <a:pt x="119448" y="0"/>
                </a:lnTo>
                <a:lnTo>
                  <a:pt x="120591" y="1142"/>
                </a:lnTo>
                <a:lnTo>
                  <a:pt x="127449" y="1142"/>
                </a:lnTo>
                <a:lnTo>
                  <a:pt x="134879" y="2286"/>
                </a:lnTo>
                <a:lnTo>
                  <a:pt x="144023" y="4000"/>
                </a:lnTo>
                <a:lnTo>
                  <a:pt x="151453" y="5143"/>
                </a:lnTo>
                <a:lnTo>
                  <a:pt x="157740" y="6858"/>
                </a:lnTo>
                <a:lnTo>
                  <a:pt x="163455" y="8572"/>
                </a:lnTo>
                <a:lnTo>
                  <a:pt x="169170" y="10858"/>
                </a:lnTo>
                <a:lnTo>
                  <a:pt x="176600" y="13144"/>
                </a:lnTo>
                <a:lnTo>
                  <a:pt x="211463" y="42864"/>
                </a:lnTo>
                <a:lnTo>
                  <a:pt x="226323" y="66296"/>
                </a:lnTo>
                <a:lnTo>
                  <a:pt x="229752" y="72011"/>
                </a:lnTo>
                <a:lnTo>
                  <a:pt x="232609" y="77727"/>
                </a:lnTo>
                <a:lnTo>
                  <a:pt x="236039" y="84013"/>
                </a:lnTo>
                <a:lnTo>
                  <a:pt x="238896" y="89729"/>
                </a:lnTo>
                <a:lnTo>
                  <a:pt x="241754" y="96015"/>
                </a:lnTo>
                <a:lnTo>
                  <a:pt x="244611" y="102874"/>
                </a:lnTo>
                <a:lnTo>
                  <a:pt x="245183" y="104588"/>
                </a:lnTo>
                <a:lnTo>
                  <a:pt x="245754" y="105731"/>
                </a:lnTo>
                <a:lnTo>
                  <a:pt x="246326" y="107446"/>
                </a:lnTo>
                <a:lnTo>
                  <a:pt x="249184" y="113161"/>
                </a:lnTo>
                <a:lnTo>
                  <a:pt x="252041" y="119448"/>
                </a:lnTo>
                <a:lnTo>
                  <a:pt x="253756" y="125735"/>
                </a:lnTo>
                <a:lnTo>
                  <a:pt x="256042" y="133736"/>
                </a:lnTo>
                <a:lnTo>
                  <a:pt x="257756" y="141166"/>
                </a:lnTo>
                <a:lnTo>
                  <a:pt x="257756" y="148024"/>
                </a:lnTo>
                <a:lnTo>
                  <a:pt x="258328" y="154311"/>
                </a:lnTo>
                <a:lnTo>
                  <a:pt x="257756" y="161741"/>
                </a:lnTo>
                <a:lnTo>
                  <a:pt x="256613" y="177743"/>
                </a:lnTo>
                <a:lnTo>
                  <a:pt x="255470" y="185744"/>
                </a:lnTo>
                <a:lnTo>
                  <a:pt x="253756" y="193174"/>
                </a:lnTo>
                <a:lnTo>
                  <a:pt x="251470" y="205748"/>
                </a:lnTo>
                <a:lnTo>
                  <a:pt x="249184" y="212035"/>
                </a:lnTo>
                <a:lnTo>
                  <a:pt x="246326" y="220607"/>
                </a:lnTo>
                <a:lnTo>
                  <a:pt x="242897" y="227466"/>
                </a:lnTo>
                <a:lnTo>
                  <a:pt x="238896" y="233752"/>
                </a:lnTo>
                <a:lnTo>
                  <a:pt x="234296" y="240084"/>
                </a:lnTo>
                <a:lnTo>
                  <a:pt x="230323" y="246326"/>
                </a:lnTo>
                <a:lnTo>
                  <a:pt x="199461" y="276617"/>
                </a:lnTo>
                <a:lnTo>
                  <a:pt x="178886" y="287476"/>
                </a:lnTo>
                <a:lnTo>
                  <a:pt x="178315" y="288047"/>
                </a:lnTo>
                <a:lnTo>
                  <a:pt x="177172" y="288047"/>
                </a:lnTo>
                <a:lnTo>
                  <a:pt x="176600" y="288619"/>
                </a:lnTo>
                <a:lnTo>
                  <a:pt x="174314" y="289190"/>
                </a:lnTo>
                <a:lnTo>
                  <a:pt x="172600" y="290333"/>
                </a:lnTo>
                <a:lnTo>
                  <a:pt x="170313" y="290905"/>
                </a:lnTo>
                <a:lnTo>
                  <a:pt x="162312" y="293191"/>
                </a:lnTo>
                <a:close/>
              </a:path>
            </a:pathLst>
          </a:custGeom>
          <a:solidFill>
            <a:srgbClr val="FFFFFF">
              <a:alpha val="59607"/>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62" name="Google Shape;462;p25"/>
          <p:cNvSpPr/>
          <p:nvPr/>
        </p:nvSpPr>
        <p:spPr>
          <a:xfrm>
            <a:off x="14326888" y="6858412"/>
            <a:ext cx="3530600" cy="1262380"/>
          </a:xfrm>
          <a:custGeom>
            <a:avLst/>
            <a:gdLst/>
            <a:ahLst/>
            <a:cxnLst/>
            <a:rect l="l" t="t" r="r" b="b"/>
            <a:pathLst>
              <a:path w="3530600" h="1262379" extrusionOk="0">
                <a:moveTo>
                  <a:pt x="1106826" y="88264"/>
                </a:moveTo>
                <a:lnTo>
                  <a:pt x="1137844" y="77540"/>
                </a:lnTo>
                <a:lnTo>
                  <a:pt x="1154865" y="126775"/>
                </a:lnTo>
                <a:lnTo>
                  <a:pt x="1083008" y="152099"/>
                </a:lnTo>
                <a:lnTo>
                  <a:pt x="1047913" y="165378"/>
                </a:lnTo>
                <a:lnTo>
                  <a:pt x="1012784" y="179753"/>
                </a:lnTo>
                <a:lnTo>
                  <a:pt x="992316" y="131710"/>
                </a:lnTo>
                <a:lnTo>
                  <a:pt x="1049316" y="109248"/>
                </a:lnTo>
                <a:lnTo>
                  <a:pt x="1078038" y="98509"/>
                </a:lnTo>
                <a:lnTo>
                  <a:pt x="1106826" y="88264"/>
                </a:lnTo>
                <a:close/>
              </a:path>
              <a:path w="3530600" h="1262379" extrusionOk="0">
                <a:moveTo>
                  <a:pt x="1237694" y="49084"/>
                </a:moveTo>
                <a:lnTo>
                  <a:pt x="1275967" y="39607"/>
                </a:lnTo>
                <a:lnTo>
                  <a:pt x="1314449" y="31138"/>
                </a:lnTo>
                <a:lnTo>
                  <a:pt x="1353138" y="23676"/>
                </a:lnTo>
                <a:lnTo>
                  <a:pt x="1392036" y="17222"/>
                </a:lnTo>
                <a:lnTo>
                  <a:pt x="1400195" y="69520"/>
                </a:lnTo>
                <a:lnTo>
                  <a:pt x="1363190" y="75708"/>
                </a:lnTo>
                <a:lnTo>
                  <a:pt x="1326042" y="82823"/>
                </a:lnTo>
                <a:lnTo>
                  <a:pt x="1288904" y="90865"/>
                </a:lnTo>
                <a:lnTo>
                  <a:pt x="1251931" y="99832"/>
                </a:lnTo>
                <a:lnTo>
                  <a:pt x="1237694" y="49084"/>
                </a:lnTo>
                <a:close/>
              </a:path>
              <a:path w="3530600" h="1262379" extrusionOk="0">
                <a:moveTo>
                  <a:pt x="896065" y="176849"/>
                </a:moveTo>
                <a:lnTo>
                  <a:pt x="918874" y="223794"/>
                </a:lnTo>
                <a:lnTo>
                  <a:pt x="885567" y="240674"/>
                </a:lnTo>
                <a:lnTo>
                  <a:pt x="852083" y="258391"/>
                </a:lnTo>
                <a:lnTo>
                  <a:pt x="818546" y="276849"/>
                </a:lnTo>
                <a:lnTo>
                  <a:pt x="785079" y="295955"/>
                </a:lnTo>
                <a:lnTo>
                  <a:pt x="758703" y="249955"/>
                </a:lnTo>
                <a:lnTo>
                  <a:pt x="793848" y="230269"/>
                </a:lnTo>
                <a:lnTo>
                  <a:pt x="828785" y="211327"/>
                </a:lnTo>
                <a:lnTo>
                  <a:pt x="863483" y="193190"/>
                </a:lnTo>
                <a:lnTo>
                  <a:pt x="896065" y="176849"/>
                </a:lnTo>
                <a:close/>
              </a:path>
              <a:path w="3530600" h="1262379" extrusionOk="0">
                <a:moveTo>
                  <a:pt x="895945" y="176602"/>
                </a:moveTo>
                <a:lnTo>
                  <a:pt x="897914" y="175922"/>
                </a:lnTo>
                <a:lnTo>
                  <a:pt x="896065" y="176849"/>
                </a:lnTo>
                <a:lnTo>
                  <a:pt x="895945" y="176602"/>
                </a:lnTo>
                <a:close/>
              </a:path>
              <a:path w="3530600" h="1262379" extrusionOk="0">
                <a:moveTo>
                  <a:pt x="1493715" y="5220"/>
                </a:moveTo>
                <a:lnTo>
                  <a:pt x="1533405" y="2342"/>
                </a:lnTo>
                <a:lnTo>
                  <a:pt x="1572474" y="659"/>
                </a:lnTo>
                <a:lnTo>
                  <a:pt x="1611277" y="0"/>
                </a:lnTo>
                <a:lnTo>
                  <a:pt x="1650167" y="188"/>
                </a:lnTo>
                <a:lnTo>
                  <a:pt x="1648935" y="52426"/>
                </a:lnTo>
                <a:lnTo>
                  <a:pt x="1611289" y="52221"/>
                </a:lnTo>
                <a:lnTo>
                  <a:pt x="1573406" y="52976"/>
                </a:lnTo>
                <a:lnTo>
                  <a:pt x="1535533" y="54658"/>
                </a:lnTo>
                <a:lnTo>
                  <a:pt x="1497917" y="57233"/>
                </a:lnTo>
                <a:lnTo>
                  <a:pt x="1493715" y="5220"/>
                </a:lnTo>
                <a:close/>
              </a:path>
              <a:path w="3530600" h="1262379" extrusionOk="0">
                <a:moveTo>
                  <a:pt x="671339" y="304962"/>
                </a:moveTo>
                <a:lnTo>
                  <a:pt x="700177" y="350111"/>
                </a:lnTo>
                <a:lnTo>
                  <a:pt x="669118" y="371080"/>
                </a:lnTo>
                <a:lnTo>
                  <a:pt x="637882" y="392730"/>
                </a:lnTo>
                <a:lnTo>
                  <a:pt x="606652" y="414999"/>
                </a:lnTo>
                <a:lnTo>
                  <a:pt x="575615" y="437820"/>
                </a:lnTo>
                <a:lnTo>
                  <a:pt x="543331" y="393862"/>
                </a:lnTo>
                <a:lnTo>
                  <a:pt x="640389" y="325970"/>
                </a:lnTo>
                <a:lnTo>
                  <a:pt x="671339" y="304962"/>
                </a:lnTo>
                <a:close/>
              </a:path>
              <a:path w="3530600" h="1262379" extrusionOk="0">
                <a:moveTo>
                  <a:pt x="1753525" y="5795"/>
                </a:moveTo>
                <a:lnTo>
                  <a:pt x="1792383" y="9681"/>
                </a:lnTo>
                <a:lnTo>
                  <a:pt x="1831104" y="14562"/>
                </a:lnTo>
                <a:lnTo>
                  <a:pt x="1869686" y="20438"/>
                </a:lnTo>
                <a:lnTo>
                  <a:pt x="1908130" y="27308"/>
                </a:lnTo>
                <a:lnTo>
                  <a:pt x="1898813" y="78482"/>
                </a:lnTo>
                <a:lnTo>
                  <a:pt x="1861233" y="71967"/>
                </a:lnTo>
                <a:lnTo>
                  <a:pt x="1823615" y="66240"/>
                </a:lnTo>
                <a:lnTo>
                  <a:pt x="1786100" y="61408"/>
                </a:lnTo>
                <a:lnTo>
                  <a:pt x="1748828" y="57577"/>
                </a:lnTo>
                <a:lnTo>
                  <a:pt x="1753525" y="5795"/>
                </a:lnTo>
                <a:close/>
              </a:path>
              <a:path w="3530600" h="1262379" extrusionOk="0">
                <a:moveTo>
                  <a:pt x="465128" y="457828"/>
                </a:moveTo>
                <a:lnTo>
                  <a:pt x="497868" y="498322"/>
                </a:lnTo>
                <a:lnTo>
                  <a:pt x="469092" y="522308"/>
                </a:lnTo>
                <a:lnTo>
                  <a:pt x="440171" y="547068"/>
                </a:lnTo>
                <a:lnTo>
                  <a:pt x="411257" y="572445"/>
                </a:lnTo>
                <a:lnTo>
                  <a:pt x="382502" y="598285"/>
                </a:lnTo>
                <a:lnTo>
                  <a:pt x="347641" y="559627"/>
                </a:lnTo>
                <a:lnTo>
                  <a:pt x="376680" y="533363"/>
                </a:lnTo>
                <a:lnTo>
                  <a:pt x="406002" y="507620"/>
                </a:lnTo>
                <a:lnTo>
                  <a:pt x="435515" y="482431"/>
                </a:lnTo>
                <a:lnTo>
                  <a:pt x="465128" y="457828"/>
                </a:lnTo>
                <a:close/>
              </a:path>
              <a:path w="3530600" h="1262379" extrusionOk="0">
                <a:moveTo>
                  <a:pt x="273147" y="631130"/>
                </a:moveTo>
                <a:lnTo>
                  <a:pt x="309637" y="668122"/>
                </a:lnTo>
                <a:lnTo>
                  <a:pt x="282894" y="695023"/>
                </a:lnTo>
                <a:lnTo>
                  <a:pt x="256265" y="722401"/>
                </a:lnTo>
                <a:lnTo>
                  <a:pt x="229856" y="750117"/>
                </a:lnTo>
                <a:lnTo>
                  <a:pt x="203773" y="778030"/>
                </a:lnTo>
                <a:lnTo>
                  <a:pt x="165332" y="743366"/>
                </a:lnTo>
                <a:lnTo>
                  <a:pt x="191573" y="714442"/>
                </a:lnTo>
                <a:lnTo>
                  <a:pt x="218423" y="686083"/>
                </a:lnTo>
                <a:lnTo>
                  <a:pt x="245681" y="658307"/>
                </a:lnTo>
                <a:lnTo>
                  <a:pt x="273147" y="631130"/>
                </a:lnTo>
                <a:close/>
              </a:path>
              <a:path w="3530600" h="1262379" extrusionOk="0">
                <a:moveTo>
                  <a:pt x="2009379" y="50730"/>
                </a:moveTo>
                <a:lnTo>
                  <a:pt x="2047148" y="60757"/>
                </a:lnTo>
                <a:lnTo>
                  <a:pt x="2084617" y="71758"/>
                </a:lnTo>
                <a:lnTo>
                  <a:pt x="2121785" y="83734"/>
                </a:lnTo>
                <a:lnTo>
                  <a:pt x="2158654" y="96684"/>
                </a:lnTo>
                <a:lnTo>
                  <a:pt x="2141405" y="145640"/>
                </a:lnTo>
                <a:lnTo>
                  <a:pt x="2105021" y="133019"/>
                </a:lnTo>
                <a:lnTo>
                  <a:pt x="2068647" y="121324"/>
                </a:lnTo>
                <a:lnTo>
                  <a:pt x="2032408" y="110617"/>
                </a:lnTo>
                <a:lnTo>
                  <a:pt x="1996427" y="100956"/>
                </a:lnTo>
                <a:lnTo>
                  <a:pt x="2009379" y="50730"/>
                </a:lnTo>
                <a:close/>
              </a:path>
              <a:path w="3530600" h="1262379" extrusionOk="0">
                <a:moveTo>
                  <a:pt x="96818" y="819415"/>
                </a:moveTo>
                <a:lnTo>
                  <a:pt x="97670" y="821877"/>
                </a:lnTo>
                <a:lnTo>
                  <a:pt x="137588" y="856030"/>
                </a:lnTo>
                <a:lnTo>
                  <a:pt x="112630" y="885130"/>
                </a:lnTo>
                <a:lnTo>
                  <a:pt x="88093" y="914549"/>
                </a:lnTo>
                <a:lnTo>
                  <a:pt x="64085" y="944303"/>
                </a:lnTo>
                <a:lnTo>
                  <a:pt x="40714" y="974404"/>
                </a:lnTo>
                <a:lnTo>
                  <a:pt x="0" y="942731"/>
                </a:lnTo>
                <a:lnTo>
                  <a:pt x="22981" y="910981"/>
                </a:lnTo>
                <a:lnTo>
                  <a:pt x="46975" y="879915"/>
                </a:lnTo>
                <a:lnTo>
                  <a:pt x="71685" y="849428"/>
                </a:lnTo>
                <a:lnTo>
                  <a:pt x="96818" y="819415"/>
                </a:lnTo>
                <a:close/>
              </a:path>
              <a:path w="3530600" h="1262379" extrusionOk="0">
                <a:moveTo>
                  <a:pt x="2254615" y="133510"/>
                </a:moveTo>
                <a:lnTo>
                  <a:pt x="2289923" y="148674"/>
                </a:lnTo>
                <a:lnTo>
                  <a:pt x="2325288" y="164748"/>
                </a:lnTo>
                <a:lnTo>
                  <a:pt x="2360630" y="181657"/>
                </a:lnTo>
                <a:lnTo>
                  <a:pt x="2395874" y="199323"/>
                </a:lnTo>
                <a:lnTo>
                  <a:pt x="2371677" y="245720"/>
                </a:lnTo>
                <a:lnTo>
                  <a:pt x="2337648" y="228478"/>
                </a:lnTo>
                <a:lnTo>
                  <a:pt x="2303367" y="212150"/>
                </a:lnTo>
                <a:lnTo>
                  <a:pt x="2269129" y="196841"/>
                </a:lnTo>
                <a:lnTo>
                  <a:pt x="2235227" y="182655"/>
                </a:lnTo>
                <a:lnTo>
                  <a:pt x="2254615" y="133510"/>
                </a:lnTo>
                <a:close/>
              </a:path>
              <a:path w="3530600" h="1262379" extrusionOk="0">
                <a:moveTo>
                  <a:pt x="2486377" y="249060"/>
                </a:moveTo>
                <a:lnTo>
                  <a:pt x="2519199" y="268467"/>
                </a:lnTo>
                <a:lnTo>
                  <a:pt x="2552324" y="288752"/>
                </a:lnTo>
                <a:lnTo>
                  <a:pt x="2585488" y="309746"/>
                </a:lnTo>
                <a:lnTo>
                  <a:pt x="2618427" y="331284"/>
                </a:lnTo>
                <a:lnTo>
                  <a:pt x="2589252" y="374442"/>
                </a:lnTo>
                <a:lnTo>
                  <a:pt x="2557012" y="353481"/>
                </a:lnTo>
                <a:lnTo>
                  <a:pt x="2524623" y="332985"/>
                </a:lnTo>
                <a:lnTo>
                  <a:pt x="2492241" y="313106"/>
                </a:lnTo>
                <a:lnTo>
                  <a:pt x="2460022" y="293998"/>
                </a:lnTo>
                <a:lnTo>
                  <a:pt x="2486377" y="249060"/>
                </a:lnTo>
                <a:close/>
              </a:path>
              <a:path w="3530600" h="1262379" extrusionOk="0">
                <a:moveTo>
                  <a:pt x="2700804" y="390996"/>
                </a:moveTo>
                <a:lnTo>
                  <a:pt x="2731691" y="413699"/>
                </a:lnTo>
                <a:lnTo>
                  <a:pt x="2762538" y="437036"/>
                </a:lnTo>
                <a:lnTo>
                  <a:pt x="2793300" y="461023"/>
                </a:lnTo>
                <a:lnTo>
                  <a:pt x="2823931" y="485675"/>
                </a:lnTo>
                <a:lnTo>
                  <a:pt x="2790933" y="525745"/>
                </a:lnTo>
                <a:lnTo>
                  <a:pt x="2760902" y="501858"/>
                </a:lnTo>
                <a:lnTo>
                  <a:pt x="2730583" y="478330"/>
                </a:lnTo>
                <a:lnTo>
                  <a:pt x="2700238" y="455327"/>
                </a:lnTo>
                <a:lnTo>
                  <a:pt x="2670133" y="433016"/>
                </a:lnTo>
                <a:lnTo>
                  <a:pt x="2700804" y="390996"/>
                </a:lnTo>
                <a:close/>
              </a:path>
              <a:path w="3530600" h="1262379" extrusionOk="0">
                <a:moveTo>
                  <a:pt x="2905019" y="548037"/>
                </a:moveTo>
                <a:lnTo>
                  <a:pt x="2933856" y="573180"/>
                </a:lnTo>
                <a:lnTo>
                  <a:pt x="2963038" y="598876"/>
                </a:lnTo>
                <a:lnTo>
                  <a:pt x="2991919" y="625192"/>
                </a:lnTo>
                <a:lnTo>
                  <a:pt x="3019850" y="652199"/>
                </a:lnTo>
                <a:lnTo>
                  <a:pt x="2983861" y="689996"/>
                </a:lnTo>
                <a:lnTo>
                  <a:pt x="2955519" y="663321"/>
                </a:lnTo>
                <a:lnTo>
                  <a:pt x="2927201" y="637309"/>
                </a:lnTo>
                <a:lnTo>
                  <a:pt x="2898921" y="612008"/>
                </a:lnTo>
                <a:lnTo>
                  <a:pt x="2870696" y="587463"/>
                </a:lnTo>
                <a:lnTo>
                  <a:pt x="2905019" y="548037"/>
                </a:lnTo>
                <a:close/>
              </a:path>
              <a:path w="3530600" h="1262379" extrusionOk="0">
                <a:moveTo>
                  <a:pt x="3093134" y="723873"/>
                </a:moveTo>
                <a:lnTo>
                  <a:pt x="3119837" y="750917"/>
                </a:lnTo>
                <a:lnTo>
                  <a:pt x="3146686" y="778530"/>
                </a:lnTo>
                <a:lnTo>
                  <a:pt x="3173633" y="806729"/>
                </a:lnTo>
                <a:lnTo>
                  <a:pt x="3200634" y="835530"/>
                </a:lnTo>
                <a:lnTo>
                  <a:pt x="3162147" y="870884"/>
                </a:lnTo>
                <a:lnTo>
                  <a:pt x="3135635" y="842327"/>
                </a:lnTo>
                <a:lnTo>
                  <a:pt x="3109131" y="814388"/>
                </a:lnTo>
                <a:lnTo>
                  <a:pt x="3082633" y="787067"/>
                </a:lnTo>
                <a:lnTo>
                  <a:pt x="3056142" y="760363"/>
                </a:lnTo>
                <a:lnTo>
                  <a:pt x="3093134" y="723873"/>
                </a:lnTo>
                <a:close/>
              </a:path>
              <a:path w="3530600" h="1262379" extrusionOk="0">
                <a:moveTo>
                  <a:pt x="3268368" y="911879"/>
                </a:moveTo>
                <a:lnTo>
                  <a:pt x="3293404" y="940326"/>
                </a:lnTo>
                <a:lnTo>
                  <a:pt x="3318492" y="969374"/>
                </a:lnTo>
                <a:lnTo>
                  <a:pt x="3343680" y="999009"/>
                </a:lnTo>
                <a:lnTo>
                  <a:pt x="3369013" y="1029213"/>
                </a:lnTo>
                <a:lnTo>
                  <a:pt x="3328689" y="1062445"/>
                </a:lnTo>
                <a:lnTo>
                  <a:pt x="3303677" y="1032544"/>
                </a:lnTo>
                <a:lnTo>
                  <a:pt x="3278732" y="1003238"/>
                </a:lnTo>
                <a:lnTo>
                  <a:pt x="3253856" y="974530"/>
                </a:lnTo>
                <a:lnTo>
                  <a:pt x="3229048" y="946418"/>
                </a:lnTo>
                <a:lnTo>
                  <a:pt x="3268368" y="911879"/>
                </a:lnTo>
                <a:close/>
              </a:path>
              <a:path w="3530600" h="1262379" extrusionOk="0">
                <a:moveTo>
                  <a:pt x="3433319" y="1108401"/>
                </a:moveTo>
                <a:lnTo>
                  <a:pt x="3457225" y="1138289"/>
                </a:lnTo>
                <a:lnTo>
                  <a:pt x="3481226" y="1168454"/>
                </a:lnTo>
                <a:lnTo>
                  <a:pt x="3505540" y="1198924"/>
                </a:lnTo>
                <a:lnTo>
                  <a:pt x="3530383" y="1229729"/>
                </a:lnTo>
                <a:lnTo>
                  <a:pt x="3486425" y="1262013"/>
                </a:lnTo>
                <a:lnTo>
                  <a:pt x="3462793" y="1231125"/>
                </a:lnTo>
                <a:lnTo>
                  <a:pt x="3438937" y="1200781"/>
                </a:lnTo>
                <a:lnTo>
                  <a:pt x="3414685" y="1171090"/>
                </a:lnTo>
                <a:lnTo>
                  <a:pt x="3389871" y="1142162"/>
                </a:lnTo>
                <a:lnTo>
                  <a:pt x="3433319" y="1108401"/>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63" name="Google Shape;463;p25"/>
          <p:cNvSpPr/>
          <p:nvPr/>
        </p:nvSpPr>
        <p:spPr>
          <a:xfrm>
            <a:off x="18033683" y="8379145"/>
            <a:ext cx="254635" cy="323850"/>
          </a:xfrm>
          <a:custGeom>
            <a:avLst/>
            <a:gdLst/>
            <a:ahLst/>
            <a:cxnLst/>
            <a:rect l="l" t="t" r="r" b="b"/>
            <a:pathLst>
              <a:path w="254634" h="323850" extrusionOk="0">
                <a:moveTo>
                  <a:pt x="40493" y="0"/>
                </a:moveTo>
                <a:lnTo>
                  <a:pt x="65390" y="30139"/>
                </a:lnTo>
                <a:lnTo>
                  <a:pt x="90253" y="60032"/>
                </a:lnTo>
                <a:lnTo>
                  <a:pt x="115113" y="89616"/>
                </a:lnTo>
                <a:lnTo>
                  <a:pt x="140000" y="118829"/>
                </a:lnTo>
                <a:lnTo>
                  <a:pt x="99848" y="152554"/>
                </a:lnTo>
                <a:lnTo>
                  <a:pt x="74931" y="123256"/>
                </a:lnTo>
                <a:lnTo>
                  <a:pt x="49994" y="93449"/>
                </a:lnTo>
                <a:lnTo>
                  <a:pt x="25022" y="63240"/>
                </a:lnTo>
                <a:lnTo>
                  <a:pt x="0" y="32739"/>
                </a:lnTo>
                <a:lnTo>
                  <a:pt x="40493" y="0"/>
                </a:lnTo>
                <a:close/>
              </a:path>
              <a:path w="254634" h="323850" extrusionOk="0">
                <a:moveTo>
                  <a:pt x="208567" y="195993"/>
                </a:moveTo>
                <a:lnTo>
                  <a:pt x="234785" y="225168"/>
                </a:lnTo>
                <a:lnTo>
                  <a:pt x="254315" y="246682"/>
                </a:lnTo>
                <a:lnTo>
                  <a:pt x="254315" y="323551"/>
                </a:lnTo>
                <a:lnTo>
                  <a:pt x="249090" y="317964"/>
                </a:lnTo>
                <a:lnTo>
                  <a:pt x="222743" y="289410"/>
                </a:lnTo>
                <a:lnTo>
                  <a:pt x="196329" y="260364"/>
                </a:lnTo>
                <a:lnTo>
                  <a:pt x="169910" y="230853"/>
                </a:lnTo>
                <a:lnTo>
                  <a:pt x="208567" y="195993"/>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64" name="Google Shape;464;p25"/>
          <p:cNvSpPr/>
          <p:nvPr/>
        </p:nvSpPr>
        <p:spPr>
          <a:xfrm>
            <a:off x="14220423" y="7881077"/>
            <a:ext cx="3789679" cy="450215"/>
          </a:xfrm>
          <a:custGeom>
            <a:avLst/>
            <a:gdLst/>
            <a:ahLst/>
            <a:cxnLst/>
            <a:rect l="l" t="t" r="r" b="b"/>
            <a:pathLst>
              <a:path w="3789680" h="450215" extrusionOk="0">
                <a:moveTo>
                  <a:pt x="44254" y="0"/>
                </a:moveTo>
                <a:lnTo>
                  <a:pt x="86598" y="30007"/>
                </a:lnTo>
                <a:lnTo>
                  <a:pt x="68279" y="56390"/>
                </a:lnTo>
                <a:lnTo>
                  <a:pt x="54984" y="76075"/>
                </a:lnTo>
                <a:lnTo>
                  <a:pt x="46796" y="88414"/>
                </a:lnTo>
                <a:lnTo>
                  <a:pt x="43802" y="92756"/>
                </a:lnTo>
                <a:lnTo>
                  <a:pt x="0" y="64906"/>
                </a:lnTo>
                <a:lnTo>
                  <a:pt x="2785" y="60533"/>
                </a:lnTo>
                <a:lnTo>
                  <a:pt x="11116" y="47835"/>
                </a:lnTo>
                <a:lnTo>
                  <a:pt x="24952" y="27446"/>
                </a:lnTo>
                <a:lnTo>
                  <a:pt x="44254" y="0"/>
                </a:lnTo>
                <a:close/>
              </a:path>
              <a:path w="3789680" h="450215" extrusionOk="0">
                <a:moveTo>
                  <a:pt x="3697118" y="293710"/>
                </a:moveTo>
                <a:lnTo>
                  <a:pt x="3708394" y="309336"/>
                </a:lnTo>
                <a:lnTo>
                  <a:pt x="3719810" y="325069"/>
                </a:lnTo>
                <a:lnTo>
                  <a:pt x="3731258" y="340894"/>
                </a:lnTo>
                <a:lnTo>
                  <a:pt x="3742629" y="356797"/>
                </a:lnTo>
                <a:lnTo>
                  <a:pt x="3789429" y="417233"/>
                </a:lnTo>
                <a:lnTo>
                  <a:pt x="3745641" y="450009"/>
                </a:lnTo>
                <a:lnTo>
                  <a:pt x="3700981" y="389384"/>
                </a:lnTo>
                <a:lnTo>
                  <a:pt x="3689514" y="372981"/>
                </a:lnTo>
                <a:lnTo>
                  <a:pt x="3678048" y="356731"/>
                </a:lnTo>
                <a:lnTo>
                  <a:pt x="3666714" y="341160"/>
                </a:lnTo>
                <a:lnTo>
                  <a:pt x="3655640" y="326791"/>
                </a:lnTo>
                <a:lnTo>
                  <a:pt x="3697118" y="293710"/>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465" name="Google Shape;465;p25"/>
          <p:cNvGrpSpPr/>
          <p:nvPr/>
        </p:nvGrpSpPr>
        <p:grpSpPr>
          <a:xfrm>
            <a:off x="0" y="2054537"/>
            <a:ext cx="18288000" cy="3784600"/>
            <a:chOff x="0" y="2054537"/>
            <a:chExt cx="18288000" cy="3784600"/>
          </a:xfrm>
        </p:grpSpPr>
        <p:sp>
          <p:nvSpPr>
            <p:cNvPr id="466" name="Google Shape;466;p25"/>
            <p:cNvSpPr/>
            <p:nvPr/>
          </p:nvSpPr>
          <p:spPr>
            <a:xfrm>
              <a:off x="0" y="4251016"/>
              <a:ext cx="18288000" cy="1515745"/>
            </a:xfrm>
            <a:custGeom>
              <a:avLst/>
              <a:gdLst/>
              <a:ahLst/>
              <a:cxnLst/>
              <a:rect l="l" t="t" r="r" b="b"/>
              <a:pathLst>
                <a:path w="18288000" h="1515745" extrusionOk="0">
                  <a:moveTo>
                    <a:pt x="18287999" y="1515197"/>
                  </a:moveTo>
                  <a:lnTo>
                    <a:pt x="0" y="1515197"/>
                  </a:lnTo>
                  <a:lnTo>
                    <a:pt x="0" y="0"/>
                  </a:lnTo>
                  <a:lnTo>
                    <a:pt x="18287999" y="0"/>
                  </a:lnTo>
                  <a:lnTo>
                    <a:pt x="18287999" y="1515197"/>
                  </a:lnTo>
                  <a:close/>
                </a:path>
              </a:pathLst>
            </a:custGeom>
            <a:solidFill>
              <a:srgbClr val="FF112E">
                <a:alpha val="6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467" name="Google Shape;467;p25"/>
            <p:cNvPicPr preferRelativeResize="0"/>
            <p:nvPr/>
          </p:nvPicPr>
          <p:blipFill rotWithShape="1">
            <a:blip r:embed="rId4">
              <a:alphaModFix/>
            </a:blip>
            <a:srcRect/>
            <a:stretch/>
          </p:blipFill>
          <p:spPr>
            <a:xfrm>
              <a:off x="1028700" y="4525736"/>
              <a:ext cx="3505199" cy="914399"/>
            </a:xfrm>
            <a:prstGeom prst="rect">
              <a:avLst/>
            </a:prstGeom>
            <a:noFill/>
            <a:ln>
              <a:noFill/>
            </a:ln>
          </p:spPr>
        </p:pic>
        <p:sp>
          <p:nvSpPr>
            <p:cNvPr id="469" name="Google Shape;469;p25"/>
            <p:cNvSpPr/>
            <p:nvPr/>
          </p:nvSpPr>
          <p:spPr>
            <a:xfrm>
              <a:off x="7030129" y="2054537"/>
              <a:ext cx="3792220" cy="3784600"/>
            </a:xfrm>
            <a:custGeom>
              <a:avLst/>
              <a:gdLst/>
              <a:ahLst/>
              <a:cxnLst/>
              <a:rect l="l" t="t" r="r" b="b"/>
              <a:pathLst>
                <a:path w="3792220" h="3784600" extrusionOk="0">
                  <a:moveTo>
                    <a:pt x="2086788" y="12700"/>
                  </a:moveTo>
                  <a:lnTo>
                    <a:pt x="1704986" y="12700"/>
                  </a:lnTo>
                  <a:lnTo>
                    <a:pt x="1752239" y="0"/>
                  </a:lnTo>
                  <a:lnTo>
                    <a:pt x="2039535" y="0"/>
                  </a:lnTo>
                  <a:lnTo>
                    <a:pt x="2086788" y="12700"/>
                  </a:lnTo>
                  <a:close/>
                </a:path>
                <a:path w="3792220" h="3784600" extrusionOk="0">
                  <a:moveTo>
                    <a:pt x="2180265" y="25400"/>
                  </a:moveTo>
                  <a:lnTo>
                    <a:pt x="1611508" y="25400"/>
                  </a:lnTo>
                  <a:lnTo>
                    <a:pt x="1658071" y="12700"/>
                  </a:lnTo>
                  <a:lnTo>
                    <a:pt x="2133703" y="12700"/>
                  </a:lnTo>
                  <a:lnTo>
                    <a:pt x="2180265" y="25400"/>
                  </a:lnTo>
                  <a:close/>
                </a:path>
                <a:path w="3792220" h="3784600" extrusionOk="0">
                  <a:moveTo>
                    <a:pt x="2317694" y="50800"/>
                  </a:moveTo>
                  <a:lnTo>
                    <a:pt x="1474079" y="50800"/>
                  </a:lnTo>
                  <a:lnTo>
                    <a:pt x="1565313" y="25400"/>
                  </a:lnTo>
                  <a:lnTo>
                    <a:pt x="2226460" y="25400"/>
                  </a:lnTo>
                  <a:lnTo>
                    <a:pt x="2317694" y="50800"/>
                  </a:lnTo>
                  <a:close/>
                </a:path>
                <a:path w="3792220" h="3784600" extrusionOk="0">
                  <a:moveTo>
                    <a:pt x="2272275" y="3759200"/>
                  </a:moveTo>
                  <a:lnTo>
                    <a:pt x="1519499" y="3759200"/>
                  </a:lnTo>
                  <a:lnTo>
                    <a:pt x="1253410" y="3683000"/>
                  </a:lnTo>
                  <a:lnTo>
                    <a:pt x="1210661" y="3657600"/>
                  </a:lnTo>
                  <a:lnTo>
                    <a:pt x="1126661" y="3632200"/>
                  </a:lnTo>
                  <a:lnTo>
                    <a:pt x="1085439" y="3606800"/>
                  </a:lnTo>
                  <a:lnTo>
                    <a:pt x="1044754" y="3594100"/>
                  </a:lnTo>
                  <a:lnTo>
                    <a:pt x="965053" y="3543300"/>
                  </a:lnTo>
                  <a:lnTo>
                    <a:pt x="926066" y="3530600"/>
                  </a:lnTo>
                  <a:lnTo>
                    <a:pt x="887672" y="3505200"/>
                  </a:lnTo>
                  <a:lnTo>
                    <a:pt x="849888" y="3479800"/>
                  </a:lnTo>
                  <a:lnTo>
                    <a:pt x="812726" y="3454400"/>
                  </a:lnTo>
                  <a:lnTo>
                    <a:pt x="776200" y="3429000"/>
                  </a:lnTo>
                  <a:lnTo>
                    <a:pt x="740326" y="3403600"/>
                  </a:lnTo>
                  <a:lnTo>
                    <a:pt x="705117" y="3365500"/>
                  </a:lnTo>
                  <a:lnTo>
                    <a:pt x="670588" y="3340100"/>
                  </a:lnTo>
                  <a:lnTo>
                    <a:pt x="636753" y="3314700"/>
                  </a:lnTo>
                  <a:lnTo>
                    <a:pt x="603625" y="3276600"/>
                  </a:lnTo>
                  <a:lnTo>
                    <a:pt x="571219" y="3251200"/>
                  </a:lnTo>
                  <a:lnTo>
                    <a:pt x="539550" y="3225800"/>
                  </a:lnTo>
                  <a:lnTo>
                    <a:pt x="508632" y="3187700"/>
                  </a:lnTo>
                  <a:lnTo>
                    <a:pt x="478478" y="3149600"/>
                  </a:lnTo>
                  <a:lnTo>
                    <a:pt x="449104" y="3124200"/>
                  </a:lnTo>
                  <a:lnTo>
                    <a:pt x="420522" y="3086100"/>
                  </a:lnTo>
                  <a:lnTo>
                    <a:pt x="392748" y="3048000"/>
                  </a:lnTo>
                  <a:lnTo>
                    <a:pt x="365796" y="3009900"/>
                  </a:lnTo>
                  <a:lnTo>
                    <a:pt x="339679" y="2984500"/>
                  </a:lnTo>
                  <a:lnTo>
                    <a:pt x="314413" y="2946400"/>
                  </a:lnTo>
                  <a:lnTo>
                    <a:pt x="290011" y="2908300"/>
                  </a:lnTo>
                  <a:lnTo>
                    <a:pt x="266487" y="2870200"/>
                  </a:lnTo>
                  <a:lnTo>
                    <a:pt x="243856" y="2832100"/>
                  </a:lnTo>
                  <a:lnTo>
                    <a:pt x="222132" y="2781300"/>
                  </a:lnTo>
                  <a:lnTo>
                    <a:pt x="201330" y="2743200"/>
                  </a:lnTo>
                  <a:lnTo>
                    <a:pt x="181462" y="2705100"/>
                  </a:lnTo>
                  <a:lnTo>
                    <a:pt x="162544" y="2667000"/>
                  </a:lnTo>
                  <a:lnTo>
                    <a:pt x="144590" y="2616200"/>
                  </a:lnTo>
                  <a:lnTo>
                    <a:pt x="127614" y="2578100"/>
                  </a:lnTo>
                  <a:lnTo>
                    <a:pt x="111630" y="2540000"/>
                  </a:lnTo>
                  <a:lnTo>
                    <a:pt x="96653" y="2489200"/>
                  </a:lnTo>
                  <a:lnTo>
                    <a:pt x="82696" y="2451100"/>
                  </a:lnTo>
                  <a:lnTo>
                    <a:pt x="69774" y="2400300"/>
                  </a:lnTo>
                  <a:lnTo>
                    <a:pt x="57902" y="2362200"/>
                  </a:lnTo>
                  <a:lnTo>
                    <a:pt x="47092" y="2311400"/>
                  </a:lnTo>
                  <a:lnTo>
                    <a:pt x="37360" y="2273300"/>
                  </a:lnTo>
                  <a:lnTo>
                    <a:pt x="28720" y="2222500"/>
                  </a:lnTo>
                  <a:lnTo>
                    <a:pt x="21185" y="2184400"/>
                  </a:lnTo>
                  <a:lnTo>
                    <a:pt x="14771" y="2133600"/>
                  </a:lnTo>
                  <a:lnTo>
                    <a:pt x="9491" y="2082800"/>
                  </a:lnTo>
                  <a:lnTo>
                    <a:pt x="5360" y="2044700"/>
                  </a:lnTo>
                  <a:lnTo>
                    <a:pt x="2391" y="1993900"/>
                  </a:lnTo>
                  <a:lnTo>
                    <a:pt x="600" y="1943100"/>
                  </a:lnTo>
                  <a:lnTo>
                    <a:pt x="0" y="1892300"/>
                  </a:lnTo>
                  <a:lnTo>
                    <a:pt x="600" y="1841500"/>
                  </a:lnTo>
                  <a:lnTo>
                    <a:pt x="2391" y="1803400"/>
                  </a:lnTo>
                  <a:lnTo>
                    <a:pt x="5360" y="1752600"/>
                  </a:lnTo>
                  <a:lnTo>
                    <a:pt x="9491" y="1701800"/>
                  </a:lnTo>
                  <a:lnTo>
                    <a:pt x="14771" y="1651000"/>
                  </a:lnTo>
                  <a:lnTo>
                    <a:pt x="21185" y="1612900"/>
                  </a:lnTo>
                  <a:lnTo>
                    <a:pt x="28720" y="1562100"/>
                  </a:lnTo>
                  <a:lnTo>
                    <a:pt x="37360" y="1524000"/>
                  </a:lnTo>
                  <a:lnTo>
                    <a:pt x="47092" y="1473200"/>
                  </a:lnTo>
                  <a:lnTo>
                    <a:pt x="57902" y="1422400"/>
                  </a:lnTo>
                  <a:lnTo>
                    <a:pt x="69774" y="1384300"/>
                  </a:lnTo>
                  <a:lnTo>
                    <a:pt x="82696" y="1333500"/>
                  </a:lnTo>
                  <a:lnTo>
                    <a:pt x="96653" y="1295400"/>
                  </a:lnTo>
                  <a:lnTo>
                    <a:pt x="111630" y="1257300"/>
                  </a:lnTo>
                  <a:lnTo>
                    <a:pt x="127614" y="1206500"/>
                  </a:lnTo>
                  <a:lnTo>
                    <a:pt x="144590" y="1168400"/>
                  </a:lnTo>
                  <a:lnTo>
                    <a:pt x="162544" y="1130300"/>
                  </a:lnTo>
                  <a:lnTo>
                    <a:pt x="181462" y="1079500"/>
                  </a:lnTo>
                  <a:lnTo>
                    <a:pt x="201330" y="1041400"/>
                  </a:lnTo>
                  <a:lnTo>
                    <a:pt x="222132" y="1003300"/>
                  </a:lnTo>
                  <a:lnTo>
                    <a:pt x="243856" y="965200"/>
                  </a:lnTo>
                  <a:lnTo>
                    <a:pt x="266487" y="927100"/>
                  </a:lnTo>
                  <a:lnTo>
                    <a:pt x="290011" y="889000"/>
                  </a:lnTo>
                  <a:lnTo>
                    <a:pt x="314413" y="850900"/>
                  </a:lnTo>
                  <a:lnTo>
                    <a:pt x="339679" y="812800"/>
                  </a:lnTo>
                  <a:lnTo>
                    <a:pt x="365796" y="774700"/>
                  </a:lnTo>
                  <a:lnTo>
                    <a:pt x="392748" y="736600"/>
                  </a:lnTo>
                  <a:lnTo>
                    <a:pt x="420522" y="698500"/>
                  </a:lnTo>
                  <a:lnTo>
                    <a:pt x="449104" y="673100"/>
                  </a:lnTo>
                  <a:lnTo>
                    <a:pt x="478478" y="635000"/>
                  </a:lnTo>
                  <a:lnTo>
                    <a:pt x="508632" y="596900"/>
                  </a:lnTo>
                  <a:lnTo>
                    <a:pt x="539550" y="571500"/>
                  </a:lnTo>
                  <a:lnTo>
                    <a:pt x="571219" y="533400"/>
                  </a:lnTo>
                  <a:lnTo>
                    <a:pt x="603625" y="508000"/>
                  </a:lnTo>
                  <a:lnTo>
                    <a:pt x="636753" y="482600"/>
                  </a:lnTo>
                  <a:lnTo>
                    <a:pt x="670588" y="444500"/>
                  </a:lnTo>
                  <a:lnTo>
                    <a:pt x="705117" y="419100"/>
                  </a:lnTo>
                  <a:lnTo>
                    <a:pt x="740326" y="393700"/>
                  </a:lnTo>
                  <a:lnTo>
                    <a:pt x="776200" y="368300"/>
                  </a:lnTo>
                  <a:lnTo>
                    <a:pt x="812726" y="342900"/>
                  </a:lnTo>
                  <a:lnTo>
                    <a:pt x="849888" y="317500"/>
                  </a:lnTo>
                  <a:lnTo>
                    <a:pt x="887672" y="292100"/>
                  </a:lnTo>
                  <a:lnTo>
                    <a:pt x="926066" y="266700"/>
                  </a:lnTo>
                  <a:lnTo>
                    <a:pt x="1004621" y="215900"/>
                  </a:lnTo>
                  <a:lnTo>
                    <a:pt x="1044754" y="203200"/>
                  </a:lnTo>
                  <a:lnTo>
                    <a:pt x="1085439" y="177800"/>
                  </a:lnTo>
                  <a:lnTo>
                    <a:pt x="1126661" y="165100"/>
                  </a:lnTo>
                  <a:lnTo>
                    <a:pt x="1168406" y="139700"/>
                  </a:lnTo>
                  <a:lnTo>
                    <a:pt x="1296640" y="101600"/>
                  </a:lnTo>
                  <a:lnTo>
                    <a:pt x="1340336" y="76200"/>
                  </a:lnTo>
                  <a:lnTo>
                    <a:pt x="1429070" y="50800"/>
                  </a:lnTo>
                  <a:lnTo>
                    <a:pt x="2362704" y="50800"/>
                  </a:lnTo>
                  <a:lnTo>
                    <a:pt x="2451438" y="76200"/>
                  </a:lnTo>
                  <a:lnTo>
                    <a:pt x="2495134" y="101600"/>
                  </a:lnTo>
                  <a:lnTo>
                    <a:pt x="2623367" y="139700"/>
                  </a:lnTo>
                  <a:lnTo>
                    <a:pt x="2665112" y="165100"/>
                  </a:lnTo>
                  <a:lnTo>
                    <a:pt x="2706335" y="177800"/>
                  </a:lnTo>
                  <a:lnTo>
                    <a:pt x="2747020" y="203200"/>
                  </a:lnTo>
                  <a:lnTo>
                    <a:pt x="2787153" y="215900"/>
                  </a:lnTo>
                  <a:lnTo>
                    <a:pt x="2865708" y="266700"/>
                  </a:lnTo>
                  <a:lnTo>
                    <a:pt x="2904101" y="292100"/>
                  </a:lnTo>
                  <a:lnTo>
                    <a:pt x="2941886" y="317500"/>
                  </a:lnTo>
                  <a:lnTo>
                    <a:pt x="2979048" y="342900"/>
                  </a:lnTo>
                  <a:lnTo>
                    <a:pt x="3015573" y="368300"/>
                  </a:lnTo>
                  <a:lnTo>
                    <a:pt x="3051447" y="393700"/>
                  </a:lnTo>
                  <a:lnTo>
                    <a:pt x="3086656" y="419100"/>
                  </a:lnTo>
                  <a:lnTo>
                    <a:pt x="3121185" y="444500"/>
                  </a:lnTo>
                  <a:lnTo>
                    <a:pt x="3155021" y="482600"/>
                  </a:lnTo>
                  <a:lnTo>
                    <a:pt x="3188148" y="508000"/>
                  </a:lnTo>
                  <a:lnTo>
                    <a:pt x="3220554" y="533400"/>
                  </a:lnTo>
                  <a:lnTo>
                    <a:pt x="3252223" y="571500"/>
                  </a:lnTo>
                  <a:lnTo>
                    <a:pt x="3283141" y="596900"/>
                  </a:lnTo>
                  <a:lnTo>
                    <a:pt x="3313295" y="635000"/>
                  </a:lnTo>
                  <a:lnTo>
                    <a:pt x="3342670" y="673100"/>
                  </a:lnTo>
                  <a:lnTo>
                    <a:pt x="3371251" y="698500"/>
                  </a:lnTo>
                  <a:lnTo>
                    <a:pt x="3399025" y="736600"/>
                  </a:lnTo>
                  <a:lnTo>
                    <a:pt x="3425978" y="774700"/>
                  </a:lnTo>
                  <a:lnTo>
                    <a:pt x="3452094" y="812800"/>
                  </a:lnTo>
                  <a:lnTo>
                    <a:pt x="3477361" y="850900"/>
                  </a:lnTo>
                  <a:lnTo>
                    <a:pt x="3501763" y="889000"/>
                  </a:lnTo>
                  <a:lnTo>
                    <a:pt x="3525286" y="927100"/>
                  </a:lnTo>
                  <a:lnTo>
                    <a:pt x="3547917" y="965200"/>
                  </a:lnTo>
                  <a:lnTo>
                    <a:pt x="3569641" y="1003300"/>
                  </a:lnTo>
                  <a:lnTo>
                    <a:pt x="3590444" y="1041400"/>
                  </a:lnTo>
                  <a:lnTo>
                    <a:pt x="3610311" y="1079500"/>
                  </a:lnTo>
                  <a:lnTo>
                    <a:pt x="3629229" y="1130300"/>
                  </a:lnTo>
                  <a:lnTo>
                    <a:pt x="3647183" y="1168400"/>
                  </a:lnTo>
                  <a:lnTo>
                    <a:pt x="3664159" y="1206500"/>
                  </a:lnTo>
                  <a:lnTo>
                    <a:pt x="3680143" y="1257300"/>
                  </a:lnTo>
                  <a:lnTo>
                    <a:pt x="3695120" y="1295400"/>
                  </a:lnTo>
                  <a:lnTo>
                    <a:pt x="3709077" y="1333500"/>
                  </a:lnTo>
                  <a:lnTo>
                    <a:pt x="3721999" y="1384300"/>
                  </a:lnTo>
                  <a:lnTo>
                    <a:pt x="3733872" y="1422400"/>
                  </a:lnTo>
                  <a:lnTo>
                    <a:pt x="3744681" y="1473200"/>
                  </a:lnTo>
                  <a:lnTo>
                    <a:pt x="3754413" y="1524000"/>
                  </a:lnTo>
                  <a:lnTo>
                    <a:pt x="3763054" y="1562100"/>
                  </a:lnTo>
                  <a:lnTo>
                    <a:pt x="3770588" y="1612900"/>
                  </a:lnTo>
                  <a:lnTo>
                    <a:pt x="3777002" y="1651000"/>
                  </a:lnTo>
                  <a:lnTo>
                    <a:pt x="3782282" y="1701800"/>
                  </a:lnTo>
                  <a:lnTo>
                    <a:pt x="3786414" y="1752600"/>
                  </a:lnTo>
                  <a:lnTo>
                    <a:pt x="3789382" y="1803400"/>
                  </a:lnTo>
                  <a:lnTo>
                    <a:pt x="3791174" y="1841500"/>
                  </a:lnTo>
                  <a:lnTo>
                    <a:pt x="3791774" y="1892300"/>
                  </a:lnTo>
                  <a:lnTo>
                    <a:pt x="3791174" y="1943100"/>
                  </a:lnTo>
                  <a:lnTo>
                    <a:pt x="3789382" y="1993900"/>
                  </a:lnTo>
                  <a:lnTo>
                    <a:pt x="3786414" y="2044700"/>
                  </a:lnTo>
                  <a:lnTo>
                    <a:pt x="3782282" y="2082800"/>
                  </a:lnTo>
                  <a:lnTo>
                    <a:pt x="3777002" y="2133600"/>
                  </a:lnTo>
                  <a:lnTo>
                    <a:pt x="3770588" y="2184400"/>
                  </a:lnTo>
                  <a:lnTo>
                    <a:pt x="3763054" y="2222500"/>
                  </a:lnTo>
                  <a:lnTo>
                    <a:pt x="3754413" y="2273300"/>
                  </a:lnTo>
                  <a:lnTo>
                    <a:pt x="3744681" y="2311400"/>
                  </a:lnTo>
                  <a:lnTo>
                    <a:pt x="3733872" y="2362200"/>
                  </a:lnTo>
                  <a:lnTo>
                    <a:pt x="3721999" y="2400300"/>
                  </a:lnTo>
                  <a:lnTo>
                    <a:pt x="3709077" y="2451100"/>
                  </a:lnTo>
                  <a:lnTo>
                    <a:pt x="3695120" y="2489200"/>
                  </a:lnTo>
                  <a:lnTo>
                    <a:pt x="3680143" y="2540000"/>
                  </a:lnTo>
                  <a:lnTo>
                    <a:pt x="3664159" y="2578100"/>
                  </a:lnTo>
                  <a:lnTo>
                    <a:pt x="3647183" y="2616200"/>
                  </a:lnTo>
                  <a:lnTo>
                    <a:pt x="3629229" y="2667000"/>
                  </a:lnTo>
                  <a:lnTo>
                    <a:pt x="3610311" y="2705100"/>
                  </a:lnTo>
                  <a:lnTo>
                    <a:pt x="3590444" y="2743200"/>
                  </a:lnTo>
                  <a:lnTo>
                    <a:pt x="3569641" y="2781300"/>
                  </a:lnTo>
                  <a:lnTo>
                    <a:pt x="3547917" y="2832100"/>
                  </a:lnTo>
                  <a:lnTo>
                    <a:pt x="3525286" y="2870200"/>
                  </a:lnTo>
                  <a:lnTo>
                    <a:pt x="3501763" y="2908300"/>
                  </a:lnTo>
                  <a:lnTo>
                    <a:pt x="3477361" y="2946400"/>
                  </a:lnTo>
                  <a:lnTo>
                    <a:pt x="3452094" y="2984500"/>
                  </a:lnTo>
                  <a:lnTo>
                    <a:pt x="3425978" y="3009900"/>
                  </a:lnTo>
                  <a:lnTo>
                    <a:pt x="3399025" y="3048000"/>
                  </a:lnTo>
                  <a:lnTo>
                    <a:pt x="3371251" y="3086100"/>
                  </a:lnTo>
                  <a:lnTo>
                    <a:pt x="3342670" y="3124200"/>
                  </a:lnTo>
                  <a:lnTo>
                    <a:pt x="3313295" y="3149600"/>
                  </a:lnTo>
                  <a:lnTo>
                    <a:pt x="3283141" y="3187700"/>
                  </a:lnTo>
                  <a:lnTo>
                    <a:pt x="3252223" y="3225800"/>
                  </a:lnTo>
                  <a:lnTo>
                    <a:pt x="3220554" y="3251200"/>
                  </a:lnTo>
                  <a:lnTo>
                    <a:pt x="3188148" y="3276600"/>
                  </a:lnTo>
                  <a:lnTo>
                    <a:pt x="3155021" y="3314700"/>
                  </a:lnTo>
                  <a:lnTo>
                    <a:pt x="3121185" y="3340100"/>
                  </a:lnTo>
                  <a:lnTo>
                    <a:pt x="3086656" y="3365500"/>
                  </a:lnTo>
                  <a:lnTo>
                    <a:pt x="3051447" y="3403600"/>
                  </a:lnTo>
                  <a:lnTo>
                    <a:pt x="3015573" y="3429000"/>
                  </a:lnTo>
                  <a:lnTo>
                    <a:pt x="2979048" y="3454400"/>
                  </a:lnTo>
                  <a:lnTo>
                    <a:pt x="2941886" y="3479800"/>
                  </a:lnTo>
                  <a:lnTo>
                    <a:pt x="2904101" y="3505200"/>
                  </a:lnTo>
                  <a:lnTo>
                    <a:pt x="2865708" y="3530600"/>
                  </a:lnTo>
                  <a:lnTo>
                    <a:pt x="2826720" y="3543300"/>
                  </a:lnTo>
                  <a:lnTo>
                    <a:pt x="2747020" y="3594100"/>
                  </a:lnTo>
                  <a:lnTo>
                    <a:pt x="2706335" y="3606800"/>
                  </a:lnTo>
                  <a:lnTo>
                    <a:pt x="2665112" y="3632200"/>
                  </a:lnTo>
                  <a:lnTo>
                    <a:pt x="2581112" y="3657600"/>
                  </a:lnTo>
                  <a:lnTo>
                    <a:pt x="2538363" y="3683000"/>
                  </a:lnTo>
                  <a:lnTo>
                    <a:pt x="2272275" y="3759200"/>
                  </a:lnTo>
                  <a:close/>
                </a:path>
                <a:path w="3792220" h="3784600" extrusionOk="0">
                  <a:moveTo>
                    <a:pt x="2180265" y="3771900"/>
                  </a:moveTo>
                  <a:lnTo>
                    <a:pt x="1611508" y="3771900"/>
                  </a:lnTo>
                  <a:lnTo>
                    <a:pt x="1565313" y="3759200"/>
                  </a:lnTo>
                  <a:lnTo>
                    <a:pt x="2226460" y="3759200"/>
                  </a:lnTo>
                  <a:lnTo>
                    <a:pt x="2180265" y="3771900"/>
                  </a:lnTo>
                  <a:close/>
                </a:path>
                <a:path w="3792220" h="3784600" extrusionOk="0">
                  <a:moveTo>
                    <a:pt x="2086788" y="3784600"/>
                  </a:moveTo>
                  <a:lnTo>
                    <a:pt x="1704986" y="3784600"/>
                  </a:lnTo>
                  <a:lnTo>
                    <a:pt x="1658071" y="3771900"/>
                  </a:lnTo>
                  <a:lnTo>
                    <a:pt x="2133703" y="3771900"/>
                  </a:lnTo>
                  <a:lnTo>
                    <a:pt x="2086788" y="3784600"/>
                  </a:lnTo>
                  <a:close/>
                </a:path>
              </a:pathLst>
            </a:custGeom>
            <a:solidFill>
              <a:srgbClr val="8745C3">
                <a:alpha val="62745"/>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471" name="Google Shape;471;p25"/>
          <p:cNvSpPr txBox="1"/>
          <p:nvPr/>
        </p:nvSpPr>
        <p:spPr>
          <a:xfrm>
            <a:off x="5538413" y="9487465"/>
            <a:ext cx="7011034" cy="319405"/>
          </a:xfrm>
          <a:prstGeom prst="rect">
            <a:avLst/>
          </a:prstGeom>
          <a:solidFill>
            <a:srgbClr val="FF112E">
              <a:alpha val="69803"/>
            </a:srgbClr>
          </a:solidFill>
          <a:ln>
            <a:noFill/>
          </a:ln>
        </p:spPr>
        <p:txBody>
          <a:bodyPr spcFirstLastPara="1" wrap="square" lIns="0" tIns="0" rIns="0" bIns="0" anchor="t" anchorCtr="0">
            <a:spAutoFit/>
          </a:bodyPr>
          <a:lstStyle/>
          <a:p>
            <a:pPr marL="0" marR="381000" lvl="0" indent="0" algn="ctr" rtl="0">
              <a:lnSpc>
                <a:spcPct val="107179"/>
              </a:lnSpc>
              <a:spcBef>
                <a:spcPts val="0"/>
              </a:spcBef>
              <a:spcAft>
                <a:spcPts val="0"/>
              </a:spcAft>
              <a:buNone/>
            </a:pPr>
            <a:r>
              <a:rPr lang="ca-ES" sz="1950" b="1">
                <a:solidFill>
                  <a:srgbClr val="FFFFFF"/>
                </a:solidFill>
                <a:latin typeface="Calibri"/>
                <a:ea typeface="Calibri"/>
                <a:cs typeface="Calibri"/>
                <a:sym typeface="Calibri"/>
              </a:rPr>
              <a:t>IGUALTAT.GENCAT.CAT</a:t>
            </a:r>
            <a:endParaRPr sz="1950">
              <a:latin typeface="Calibri"/>
              <a:ea typeface="Calibri"/>
              <a:cs typeface="Calibri"/>
              <a:sym typeface="Calibri"/>
            </a:endParaRPr>
          </a:p>
        </p:txBody>
      </p:sp>
      <p:pic>
        <p:nvPicPr>
          <p:cNvPr id="474" name="Google Shape;474;p25"/>
          <p:cNvPicPr preferRelativeResize="0"/>
          <p:nvPr/>
        </p:nvPicPr>
        <p:blipFill rotWithShape="1">
          <a:blip r:embed="rId5">
            <a:alphaModFix/>
          </a:blip>
          <a:srcRect/>
          <a:stretch/>
        </p:blipFill>
        <p:spPr>
          <a:xfrm>
            <a:off x="10856198" y="4436306"/>
            <a:ext cx="142721" cy="1619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75"/>
        <p:cNvGrpSpPr/>
        <p:nvPr/>
      </p:nvGrpSpPr>
      <p:grpSpPr>
        <a:xfrm>
          <a:off x="0" y="0"/>
          <a:ext cx="0" cy="0"/>
          <a:chOff x="0" y="0"/>
          <a:chExt cx="0" cy="0"/>
        </a:xfrm>
      </p:grpSpPr>
      <p:sp>
        <p:nvSpPr>
          <p:cNvPr id="76" name="Google Shape;76;p2"/>
          <p:cNvSpPr/>
          <p:nvPr/>
        </p:nvSpPr>
        <p:spPr>
          <a:xfrm>
            <a:off x="6693637" y="6092543"/>
            <a:ext cx="3530600" cy="1262380"/>
          </a:xfrm>
          <a:custGeom>
            <a:avLst/>
            <a:gdLst/>
            <a:ahLst/>
            <a:cxnLst/>
            <a:rect l="l" t="t" r="r" b="b"/>
            <a:pathLst>
              <a:path w="3530600" h="1262379" extrusionOk="0">
                <a:moveTo>
                  <a:pt x="1106826" y="88264"/>
                </a:moveTo>
                <a:lnTo>
                  <a:pt x="1137844" y="77540"/>
                </a:lnTo>
                <a:lnTo>
                  <a:pt x="1154865" y="126775"/>
                </a:lnTo>
                <a:lnTo>
                  <a:pt x="1083008" y="152099"/>
                </a:lnTo>
                <a:lnTo>
                  <a:pt x="1047913" y="165378"/>
                </a:lnTo>
                <a:lnTo>
                  <a:pt x="1012784" y="179753"/>
                </a:lnTo>
                <a:lnTo>
                  <a:pt x="992316" y="131710"/>
                </a:lnTo>
                <a:lnTo>
                  <a:pt x="1049316" y="109248"/>
                </a:lnTo>
                <a:lnTo>
                  <a:pt x="1078038" y="98509"/>
                </a:lnTo>
                <a:lnTo>
                  <a:pt x="1106826" y="88264"/>
                </a:lnTo>
                <a:close/>
              </a:path>
              <a:path w="3530600" h="1262379" extrusionOk="0">
                <a:moveTo>
                  <a:pt x="1237694" y="49084"/>
                </a:moveTo>
                <a:lnTo>
                  <a:pt x="1275967" y="39607"/>
                </a:lnTo>
                <a:lnTo>
                  <a:pt x="1314449" y="31138"/>
                </a:lnTo>
                <a:lnTo>
                  <a:pt x="1353138" y="23676"/>
                </a:lnTo>
                <a:lnTo>
                  <a:pt x="1392036" y="17222"/>
                </a:lnTo>
                <a:lnTo>
                  <a:pt x="1400195" y="69520"/>
                </a:lnTo>
                <a:lnTo>
                  <a:pt x="1363190" y="75708"/>
                </a:lnTo>
                <a:lnTo>
                  <a:pt x="1326042" y="82823"/>
                </a:lnTo>
                <a:lnTo>
                  <a:pt x="1288904" y="90865"/>
                </a:lnTo>
                <a:lnTo>
                  <a:pt x="1251931" y="99832"/>
                </a:lnTo>
                <a:lnTo>
                  <a:pt x="1237694" y="49084"/>
                </a:lnTo>
                <a:close/>
              </a:path>
              <a:path w="3530600" h="1262379" extrusionOk="0">
                <a:moveTo>
                  <a:pt x="896065" y="176849"/>
                </a:moveTo>
                <a:lnTo>
                  <a:pt x="918874" y="223794"/>
                </a:lnTo>
                <a:lnTo>
                  <a:pt x="885567" y="240674"/>
                </a:lnTo>
                <a:lnTo>
                  <a:pt x="852083" y="258391"/>
                </a:lnTo>
                <a:lnTo>
                  <a:pt x="818546" y="276849"/>
                </a:lnTo>
                <a:lnTo>
                  <a:pt x="785079" y="295955"/>
                </a:lnTo>
                <a:lnTo>
                  <a:pt x="758703" y="249955"/>
                </a:lnTo>
                <a:lnTo>
                  <a:pt x="793848" y="230269"/>
                </a:lnTo>
                <a:lnTo>
                  <a:pt x="828785" y="211327"/>
                </a:lnTo>
                <a:lnTo>
                  <a:pt x="863483" y="193190"/>
                </a:lnTo>
                <a:lnTo>
                  <a:pt x="896065" y="176849"/>
                </a:lnTo>
                <a:close/>
              </a:path>
              <a:path w="3530600" h="1262379" extrusionOk="0">
                <a:moveTo>
                  <a:pt x="895945" y="176602"/>
                </a:moveTo>
                <a:lnTo>
                  <a:pt x="897914" y="175922"/>
                </a:lnTo>
                <a:lnTo>
                  <a:pt x="896065" y="176849"/>
                </a:lnTo>
                <a:lnTo>
                  <a:pt x="895945" y="176602"/>
                </a:lnTo>
                <a:close/>
              </a:path>
              <a:path w="3530600" h="1262379" extrusionOk="0">
                <a:moveTo>
                  <a:pt x="1493715" y="5220"/>
                </a:moveTo>
                <a:lnTo>
                  <a:pt x="1533405" y="2342"/>
                </a:lnTo>
                <a:lnTo>
                  <a:pt x="1572474" y="659"/>
                </a:lnTo>
                <a:lnTo>
                  <a:pt x="1611277" y="0"/>
                </a:lnTo>
                <a:lnTo>
                  <a:pt x="1650167" y="188"/>
                </a:lnTo>
                <a:lnTo>
                  <a:pt x="1648935" y="52426"/>
                </a:lnTo>
                <a:lnTo>
                  <a:pt x="1611289" y="52221"/>
                </a:lnTo>
                <a:lnTo>
                  <a:pt x="1573406" y="52976"/>
                </a:lnTo>
                <a:lnTo>
                  <a:pt x="1535533" y="54658"/>
                </a:lnTo>
                <a:lnTo>
                  <a:pt x="1497917" y="57233"/>
                </a:lnTo>
                <a:lnTo>
                  <a:pt x="1493715" y="5220"/>
                </a:lnTo>
                <a:close/>
              </a:path>
              <a:path w="3530600" h="1262379" extrusionOk="0">
                <a:moveTo>
                  <a:pt x="671339" y="304962"/>
                </a:moveTo>
                <a:lnTo>
                  <a:pt x="700177" y="350111"/>
                </a:lnTo>
                <a:lnTo>
                  <a:pt x="669118" y="371080"/>
                </a:lnTo>
                <a:lnTo>
                  <a:pt x="637882" y="392730"/>
                </a:lnTo>
                <a:lnTo>
                  <a:pt x="606652" y="414999"/>
                </a:lnTo>
                <a:lnTo>
                  <a:pt x="575615" y="437820"/>
                </a:lnTo>
                <a:lnTo>
                  <a:pt x="543331" y="393862"/>
                </a:lnTo>
                <a:lnTo>
                  <a:pt x="640389" y="325970"/>
                </a:lnTo>
                <a:lnTo>
                  <a:pt x="671339" y="304962"/>
                </a:lnTo>
                <a:close/>
              </a:path>
              <a:path w="3530600" h="1262379" extrusionOk="0">
                <a:moveTo>
                  <a:pt x="1753525" y="5795"/>
                </a:moveTo>
                <a:lnTo>
                  <a:pt x="1792383" y="9681"/>
                </a:lnTo>
                <a:lnTo>
                  <a:pt x="1831104" y="14562"/>
                </a:lnTo>
                <a:lnTo>
                  <a:pt x="1869686" y="20438"/>
                </a:lnTo>
                <a:lnTo>
                  <a:pt x="1908130" y="27308"/>
                </a:lnTo>
                <a:lnTo>
                  <a:pt x="1898813" y="78482"/>
                </a:lnTo>
                <a:lnTo>
                  <a:pt x="1861233" y="71967"/>
                </a:lnTo>
                <a:lnTo>
                  <a:pt x="1823615" y="66240"/>
                </a:lnTo>
                <a:lnTo>
                  <a:pt x="1786100" y="61408"/>
                </a:lnTo>
                <a:lnTo>
                  <a:pt x="1748828" y="57577"/>
                </a:lnTo>
                <a:lnTo>
                  <a:pt x="1753525" y="5795"/>
                </a:lnTo>
                <a:close/>
              </a:path>
              <a:path w="3530600" h="1262379" extrusionOk="0">
                <a:moveTo>
                  <a:pt x="465128" y="457828"/>
                </a:moveTo>
                <a:lnTo>
                  <a:pt x="497868" y="498322"/>
                </a:lnTo>
                <a:lnTo>
                  <a:pt x="469092" y="522308"/>
                </a:lnTo>
                <a:lnTo>
                  <a:pt x="440171" y="547068"/>
                </a:lnTo>
                <a:lnTo>
                  <a:pt x="411257" y="572445"/>
                </a:lnTo>
                <a:lnTo>
                  <a:pt x="382502" y="598285"/>
                </a:lnTo>
                <a:lnTo>
                  <a:pt x="347641" y="559627"/>
                </a:lnTo>
                <a:lnTo>
                  <a:pt x="376680" y="533363"/>
                </a:lnTo>
                <a:lnTo>
                  <a:pt x="406002" y="507620"/>
                </a:lnTo>
                <a:lnTo>
                  <a:pt x="435515" y="482431"/>
                </a:lnTo>
                <a:lnTo>
                  <a:pt x="465128" y="457828"/>
                </a:lnTo>
                <a:close/>
              </a:path>
              <a:path w="3530600" h="1262379" extrusionOk="0">
                <a:moveTo>
                  <a:pt x="273147" y="631130"/>
                </a:moveTo>
                <a:lnTo>
                  <a:pt x="309637" y="668122"/>
                </a:lnTo>
                <a:lnTo>
                  <a:pt x="282894" y="695023"/>
                </a:lnTo>
                <a:lnTo>
                  <a:pt x="256265" y="722401"/>
                </a:lnTo>
                <a:lnTo>
                  <a:pt x="229856" y="750117"/>
                </a:lnTo>
                <a:lnTo>
                  <a:pt x="203773" y="778030"/>
                </a:lnTo>
                <a:lnTo>
                  <a:pt x="165332" y="743366"/>
                </a:lnTo>
                <a:lnTo>
                  <a:pt x="191573" y="714442"/>
                </a:lnTo>
                <a:lnTo>
                  <a:pt x="218423" y="686083"/>
                </a:lnTo>
                <a:lnTo>
                  <a:pt x="245681" y="658307"/>
                </a:lnTo>
                <a:lnTo>
                  <a:pt x="273147" y="631130"/>
                </a:lnTo>
                <a:close/>
              </a:path>
              <a:path w="3530600" h="1262379" extrusionOk="0">
                <a:moveTo>
                  <a:pt x="2009379" y="50730"/>
                </a:moveTo>
                <a:lnTo>
                  <a:pt x="2047148" y="60757"/>
                </a:lnTo>
                <a:lnTo>
                  <a:pt x="2084617" y="71758"/>
                </a:lnTo>
                <a:lnTo>
                  <a:pt x="2121785" y="83734"/>
                </a:lnTo>
                <a:lnTo>
                  <a:pt x="2158654" y="96684"/>
                </a:lnTo>
                <a:lnTo>
                  <a:pt x="2141405" y="145640"/>
                </a:lnTo>
                <a:lnTo>
                  <a:pt x="2105021" y="133019"/>
                </a:lnTo>
                <a:lnTo>
                  <a:pt x="2068647" y="121324"/>
                </a:lnTo>
                <a:lnTo>
                  <a:pt x="2032408" y="110617"/>
                </a:lnTo>
                <a:lnTo>
                  <a:pt x="1996427" y="100956"/>
                </a:lnTo>
                <a:lnTo>
                  <a:pt x="2009379" y="50730"/>
                </a:lnTo>
                <a:close/>
              </a:path>
              <a:path w="3530600" h="1262379" extrusionOk="0">
                <a:moveTo>
                  <a:pt x="96818" y="819415"/>
                </a:moveTo>
                <a:lnTo>
                  <a:pt x="97670" y="821877"/>
                </a:lnTo>
                <a:lnTo>
                  <a:pt x="137588" y="856030"/>
                </a:lnTo>
                <a:lnTo>
                  <a:pt x="112630" y="885130"/>
                </a:lnTo>
                <a:lnTo>
                  <a:pt x="88093" y="914549"/>
                </a:lnTo>
                <a:lnTo>
                  <a:pt x="64085" y="944303"/>
                </a:lnTo>
                <a:lnTo>
                  <a:pt x="40714" y="974404"/>
                </a:lnTo>
                <a:lnTo>
                  <a:pt x="0" y="942731"/>
                </a:lnTo>
                <a:lnTo>
                  <a:pt x="22981" y="910981"/>
                </a:lnTo>
                <a:lnTo>
                  <a:pt x="46975" y="879915"/>
                </a:lnTo>
                <a:lnTo>
                  <a:pt x="71685" y="849428"/>
                </a:lnTo>
                <a:lnTo>
                  <a:pt x="96818" y="819415"/>
                </a:lnTo>
                <a:close/>
              </a:path>
              <a:path w="3530600" h="1262379" extrusionOk="0">
                <a:moveTo>
                  <a:pt x="2254615" y="133510"/>
                </a:moveTo>
                <a:lnTo>
                  <a:pt x="2289923" y="148674"/>
                </a:lnTo>
                <a:lnTo>
                  <a:pt x="2325288" y="164748"/>
                </a:lnTo>
                <a:lnTo>
                  <a:pt x="2360630" y="181657"/>
                </a:lnTo>
                <a:lnTo>
                  <a:pt x="2395874" y="199323"/>
                </a:lnTo>
                <a:lnTo>
                  <a:pt x="2371677" y="245720"/>
                </a:lnTo>
                <a:lnTo>
                  <a:pt x="2337648" y="228478"/>
                </a:lnTo>
                <a:lnTo>
                  <a:pt x="2303367" y="212150"/>
                </a:lnTo>
                <a:lnTo>
                  <a:pt x="2269129" y="196841"/>
                </a:lnTo>
                <a:lnTo>
                  <a:pt x="2235227" y="182655"/>
                </a:lnTo>
                <a:lnTo>
                  <a:pt x="2254615" y="133510"/>
                </a:lnTo>
                <a:close/>
              </a:path>
              <a:path w="3530600" h="1262379" extrusionOk="0">
                <a:moveTo>
                  <a:pt x="2486377" y="249060"/>
                </a:moveTo>
                <a:lnTo>
                  <a:pt x="2519199" y="268467"/>
                </a:lnTo>
                <a:lnTo>
                  <a:pt x="2552324" y="288752"/>
                </a:lnTo>
                <a:lnTo>
                  <a:pt x="2585488" y="309746"/>
                </a:lnTo>
                <a:lnTo>
                  <a:pt x="2618427" y="331284"/>
                </a:lnTo>
                <a:lnTo>
                  <a:pt x="2589252" y="374442"/>
                </a:lnTo>
                <a:lnTo>
                  <a:pt x="2557012" y="353481"/>
                </a:lnTo>
                <a:lnTo>
                  <a:pt x="2524623" y="332985"/>
                </a:lnTo>
                <a:lnTo>
                  <a:pt x="2492241" y="313106"/>
                </a:lnTo>
                <a:lnTo>
                  <a:pt x="2460022" y="293998"/>
                </a:lnTo>
                <a:lnTo>
                  <a:pt x="2486377" y="249060"/>
                </a:lnTo>
                <a:close/>
              </a:path>
              <a:path w="3530600" h="1262379" extrusionOk="0">
                <a:moveTo>
                  <a:pt x="2700804" y="390996"/>
                </a:moveTo>
                <a:lnTo>
                  <a:pt x="2731691" y="413699"/>
                </a:lnTo>
                <a:lnTo>
                  <a:pt x="2762538" y="437036"/>
                </a:lnTo>
                <a:lnTo>
                  <a:pt x="2793300" y="461023"/>
                </a:lnTo>
                <a:lnTo>
                  <a:pt x="2823931" y="485675"/>
                </a:lnTo>
                <a:lnTo>
                  <a:pt x="2790933" y="525745"/>
                </a:lnTo>
                <a:lnTo>
                  <a:pt x="2760902" y="501858"/>
                </a:lnTo>
                <a:lnTo>
                  <a:pt x="2730583" y="478330"/>
                </a:lnTo>
                <a:lnTo>
                  <a:pt x="2700238" y="455327"/>
                </a:lnTo>
                <a:lnTo>
                  <a:pt x="2670133" y="433016"/>
                </a:lnTo>
                <a:lnTo>
                  <a:pt x="2700804" y="390996"/>
                </a:lnTo>
                <a:close/>
              </a:path>
              <a:path w="3530600" h="1262379" extrusionOk="0">
                <a:moveTo>
                  <a:pt x="2905019" y="548037"/>
                </a:moveTo>
                <a:lnTo>
                  <a:pt x="2933856" y="573180"/>
                </a:lnTo>
                <a:lnTo>
                  <a:pt x="2963038" y="598876"/>
                </a:lnTo>
                <a:lnTo>
                  <a:pt x="2991919" y="625192"/>
                </a:lnTo>
                <a:lnTo>
                  <a:pt x="3019850" y="652199"/>
                </a:lnTo>
                <a:lnTo>
                  <a:pt x="2983861" y="689996"/>
                </a:lnTo>
                <a:lnTo>
                  <a:pt x="2955519" y="663321"/>
                </a:lnTo>
                <a:lnTo>
                  <a:pt x="2927201" y="637309"/>
                </a:lnTo>
                <a:lnTo>
                  <a:pt x="2898921" y="612008"/>
                </a:lnTo>
                <a:lnTo>
                  <a:pt x="2870696" y="587463"/>
                </a:lnTo>
                <a:lnTo>
                  <a:pt x="2905019" y="548037"/>
                </a:lnTo>
                <a:close/>
              </a:path>
              <a:path w="3530600" h="1262379" extrusionOk="0">
                <a:moveTo>
                  <a:pt x="3093134" y="723873"/>
                </a:moveTo>
                <a:lnTo>
                  <a:pt x="3119837" y="750917"/>
                </a:lnTo>
                <a:lnTo>
                  <a:pt x="3146686" y="778530"/>
                </a:lnTo>
                <a:lnTo>
                  <a:pt x="3173633" y="806729"/>
                </a:lnTo>
                <a:lnTo>
                  <a:pt x="3200634" y="835530"/>
                </a:lnTo>
                <a:lnTo>
                  <a:pt x="3162147" y="870884"/>
                </a:lnTo>
                <a:lnTo>
                  <a:pt x="3135635" y="842327"/>
                </a:lnTo>
                <a:lnTo>
                  <a:pt x="3109131" y="814388"/>
                </a:lnTo>
                <a:lnTo>
                  <a:pt x="3082633" y="787067"/>
                </a:lnTo>
                <a:lnTo>
                  <a:pt x="3056142" y="760363"/>
                </a:lnTo>
                <a:lnTo>
                  <a:pt x="3093134" y="723873"/>
                </a:lnTo>
                <a:close/>
              </a:path>
              <a:path w="3530600" h="1262379" extrusionOk="0">
                <a:moveTo>
                  <a:pt x="3268368" y="911879"/>
                </a:moveTo>
                <a:lnTo>
                  <a:pt x="3293404" y="940326"/>
                </a:lnTo>
                <a:lnTo>
                  <a:pt x="3318492" y="969374"/>
                </a:lnTo>
                <a:lnTo>
                  <a:pt x="3343680" y="999009"/>
                </a:lnTo>
                <a:lnTo>
                  <a:pt x="3369013" y="1029213"/>
                </a:lnTo>
                <a:lnTo>
                  <a:pt x="3328689" y="1062445"/>
                </a:lnTo>
                <a:lnTo>
                  <a:pt x="3303677" y="1032544"/>
                </a:lnTo>
                <a:lnTo>
                  <a:pt x="3278732" y="1003238"/>
                </a:lnTo>
                <a:lnTo>
                  <a:pt x="3253856" y="974530"/>
                </a:lnTo>
                <a:lnTo>
                  <a:pt x="3229048" y="946418"/>
                </a:lnTo>
                <a:lnTo>
                  <a:pt x="3268368" y="911879"/>
                </a:lnTo>
                <a:close/>
              </a:path>
              <a:path w="3530600" h="1262379" extrusionOk="0">
                <a:moveTo>
                  <a:pt x="3433319" y="1108401"/>
                </a:moveTo>
                <a:lnTo>
                  <a:pt x="3457225" y="1138289"/>
                </a:lnTo>
                <a:lnTo>
                  <a:pt x="3481226" y="1168454"/>
                </a:lnTo>
                <a:lnTo>
                  <a:pt x="3505540" y="1198924"/>
                </a:lnTo>
                <a:lnTo>
                  <a:pt x="3530383" y="1229729"/>
                </a:lnTo>
                <a:lnTo>
                  <a:pt x="3486425" y="1262013"/>
                </a:lnTo>
                <a:lnTo>
                  <a:pt x="3462793" y="1231125"/>
                </a:lnTo>
                <a:lnTo>
                  <a:pt x="3438937" y="1200781"/>
                </a:lnTo>
                <a:lnTo>
                  <a:pt x="3414685" y="1171090"/>
                </a:lnTo>
                <a:lnTo>
                  <a:pt x="3389871" y="1142162"/>
                </a:lnTo>
                <a:lnTo>
                  <a:pt x="3433319" y="1108401"/>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7" name="Google Shape;77;p2"/>
          <p:cNvSpPr/>
          <p:nvPr/>
        </p:nvSpPr>
        <p:spPr>
          <a:xfrm>
            <a:off x="6587173" y="7115212"/>
            <a:ext cx="6811009" cy="1969770"/>
          </a:xfrm>
          <a:custGeom>
            <a:avLst/>
            <a:gdLst/>
            <a:ahLst/>
            <a:cxnLst/>
            <a:rect l="l" t="t" r="r" b="b"/>
            <a:pathLst>
              <a:path w="6811009" h="1969770" extrusionOk="0">
                <a:moveTo>
                  <a:pt x="86588" y="30010"/>
                </a:moveTo>
                <a:lnTo>
                  <a:pt x="44246" y="0"/>
                </a:lnTo>
                <a:lnTo>
                  <a:pt x="24942" y="27444"/>
                </a:lnTo>
                <a:lnTo>
                  <a:pt x="11112" y="47840"/>
                </a:lnTo>
                <a:lnTo>
                  <a:pt x="2781" y="60540"/>
                </a:lnTo>
                <a:lnTo>
                  <a:pt x="0" y="64909"/>
                </a:lnTo>
                <a:lnTo>
                  <a:pt x="43789" y="92760"/>
                </a:lnTo>
                <a:lnTo>
                  <a:pt x="46786" y="88417"/>
                </a:lnTo>
                <a:lnTo>
                  <a:pt x="54978" y="76073"/>
                </a:lnTo>
                <a:lnTo>
                  <a:pt x="68275" y="56388"/>
                </a:lnTo>
                <a:lnTo>
                  <a:pt x="86588" y="30010"/>
                </a:lnTo>
                <a:close/>
              </a:path>
              <a:path w="6811009" h="1969770" extrusionOk="0">
                <a:moveTo>
                  <a:pt x="3789426" y="417233"/>
                </a:moveTo>
                <a:lnTo>
                  <a:pt x="3742626" y="356793"/>
                </a:lnTo>
                <a:lnTo>
                  <a:pt x="3731247" y="340893"/>
                </a:lnTo>
                <a:lnTo>
                  <a:pt x="3719804" y="325069"/>
                </a:lnTo>
                <a:lnTo>
                  <a:pt x="3708387" y="309333"/>
                </a:lnTo>
                <a:lnTo>
                  <a:pt x="3697109" y="293712"/>
                </a:lnTo>
                <a:lnTo>
                  <a:pt x="3655631" y="326796"/>
                </a:lnTo>
                <a:lnTo>
                  <a:pt x="3666706" y="341160"/>
                </a:lnTo>
                <a:lnTo>
                  <a:pt x="3678047" y="356730"/>
                </a:lnTo>
                <a:lnTo>
                  <a:pt x="3689502" y="372986"/>
                </a:lnTo>
                <a:lnTo>
                  <a:pt x="3700970" y="389382"/>
                </a:lnTo>
                <a:lnTo>
                  <a:pt x="3745636" y="450011"/>
                </a:lnTo>
                <a:lnTo>
                  <a:pt x="3789426" y="417233"/>
                </a:lnTo>
                <a:close/>
              </a:path>
              <a:path w="6811009" h="1969770" extrusionOk="0">
                <a:moveTo>
                  <a:pt x="3953256" y="616902"/>
                </a:moveTo>
                <a:lnTo>
                  <a:pt x="3928364" y="587692"/>
                </a:lnTo>
                <a:lnTo>
                  <a:pt x="3903510" y="558101"/>
                </a:lnTo>
                <a:lnTo>
                  <a:pt x="3878643" y="528205"/>
                </a:lnTo>
                <a:lnTo>
                  <a:pt x="3853751" y="498068"/>
                </a:lnTo>
                <a:lnTo>
                  <a:pt x="3813251" y="530809"/>
                </a:lnTo>
                <a:lnTo>
                  <a:pt x="3838283" y="561314"/>
                </a:lnTo>
                <a:lnTo>
                  <a:pt x="3863251" y="591515"/>
                </a:lnTo>
                <a:lnTo>
                  <a:pt x="3888181" y="621322"/>
                </a:lnTo>
                <a:lnTo>
                  <a:pt x="3913098" y="650621"/>
                </a:lnTo>
                <a:lnTo>
                  <a:pt x="3953256" y="616902"/>
                </a:lnTo>
                <a:close/>
              </a:path>
              <a:path w="6811009" h="1969770" extrusionOk="0">
                <a:moveTo>
                  <a:pt x="4126382" y="808393"/>
                </a:moveTo>
                <a:lnTo>
                  <a:pt x="4100271" y="780415"/>
                </a:lnTo>
                <a:lnTo>
                  <a:pt x="4074172" y="752030"/>
                </a:lnTo>
                <a:lnTo>
                  <a:pt x="4048036" y="723239"/>
                </a:lnTo>
                <a:lnTo>
                  <a:pt x="4021823" y="694067"/>
                </a:lnTo>
                <a:lnTo>
                  <a:pt x="3983164" y="728929"/>
                </a:lnTo>
                <a:lnTo>
                  <a:pt x="4009580" y="758431"/>
                </a:lnTo>
                <a:lnTo>
                  <a:pt x="4035996" y="787476"/>
                </a:lnTo>
                <a:lnTo>
                  <a:pt x="4062349" y="816038"/>
                </a:lnTo>
                <a:lnTo>
                  <a:pt x="4088561" y="844067"/>
                </a:lnTo>
                <a:lnTo>
                  <a:pt x="4126382" y="808393"/>
                </a:lnTo>
                <a:close/>
              </a:path>
              <a:path w="6811009" h="1969770" extrusionOk="0">
                <a:moveTo>
                  <a:pt x="4308157" y="991374"/>
                </a:moveTo>
                <a:lnTo>
                  <a:pt x="4280484" y="964857"/>
                </a:lnTo>
                <a:lnTo>
                  <a:pt x="4252849" y="938022"/>
                </a:lnTo>
                <a:lnTo>
                  <a:pt x="4225175" y="910780"/>
                </a:lnTo>
                <a:lnTo>
                  <a:pt x="4197400" y="883056"/>
                </a:lnTo>
                <a:lnTo>
                  <a:pt x="4160405" y="919543"/>
                </a:lnTo>
                <a:lnTo>
                  <a:pt x="4188396" y="947610"/>
                </a:lnTo>
                <a:lnTo>
                  <a:pt x="4216362" y="975156"/>
                </a:lnTo>
                <a:lnTo>
                  <a:pt x="4244289" y="1002309"/>
                </a:lnTo>
                <a:lnTo>
                  <a:pt x="4272165" y="1029169"/>
                </a:lnTo>
                <a:lnTo>
                  <a:pt x="4308157" y="991374"/>
                </a:lnTo>
                <a:close/>
              </a:path>
              <a:path w="6811009" h="1969770" extrusionOk="0">
                <a:moveTo>
                  <a:pt x="4499534" y="1163878"/>
                </a:moveTo>
                <a:lnTo>
                  <a:pt x="4471060" y="1138783"/>
                </a:lnTo>
                <a:lnTo>
                  <a:pt x="4412564" y="1087678"/>
                </a:lnTo>
                <a:lnTo>
                  <a:pt x="4383075" y="1061389"/>
                </a:lnTo>
                <a:lnTo>
                  <a:pt x="4347908" y="1099997"/>
                </a:lnTo>
                <a:lnTo>
                  <a:pt x="4377487" y="1126680"/>
                </a:lnTo>
                <a:lnTo>
                  <a:pt x="4407027" y="1152804"/>
                </a:lnTo>
                <a:lnTo>
                  <a:pt x="4436491" y="1178433"/>
                </a:lnTo>
                <a:lnTo>
                  <a:pt x="4465866" y="1203629"/>
                </a:lnTo>
                <a:lnTo>
                  <a:pt x="4499534" y="1163878"/>
                </a:lnTo>
                <a:close/>
              </a:path>
              <a:path w="6811009" h="1969770" extrusionOk="0">
                <a:moveTo>
                  <a:pt x="4701476" y="1323911"/>
                </a:moveTo>
                <a:lnTo>
                  <a:pt x="4670933" y="1301089"/>
                </a:lnTo>
                <a:lnTo>
                  <a:pt x="4640351" y="1277658"/>
                </a:lnTo>
                <a:lnTo>
                  <a:pt x="4609668" y="1253655"/>
                </a:lnTo>
                <a:lnTo>
                  <a:pt x="4578832" y="1229067"/>
                </a:lnTo>
                <a:lnTo>
                  <a:pt x="4546003" y="1269631"/>
                </a:lnTo>
                <a:lnTo>
                  <a:pt x="4577448" y="1294511"/>
                </a:lnTo>
                <a:lnTo>
                  <a:pt x="4608627" y="1318806"/>
                </a:lnTo>
                <a:lnTo>
                  <a:pt x="4639513" y="1342504"/>
                </a:lnTo>
                <a:lnTo>
                  <a:pt x="4670133" y="1365618"/>
                </a:lnTo>
                <a:lnTo>
                  <a:pt x="4701476" y="1323911"/>
                </a:lnTo>
                <a:close/>
              </a:path>
              <a:path w="6811009" h="1969770" extrusionOk="0">
                <a:moveTo>
                  <a:pt x="4913300" y="1469504"/>
                </a:moveTo>
                <a:lnTo>
                  <a:pt x="4881384" y="1448904"/>
                </a:lnTo>
                <a:lnTo>
                  <a:pt x="4849355" y="1427810"/>
                </a:lnTo>
                <a:lnTo>
                  <a:pt x="4817224" y="1406144"/>
                </a:lnTo>
                <a:lnTo>
                  <a:pt x="4785004" y="1383779"/>
                </a:lnTo>
                <a:lnTo>
                  <a:pt x="4755159" y="1426616"/>
                </a:lnTo>
                <a:lnTo>
                  <a:pt x="4787900" y="1449285"/>
                </a:lnTo>
                <a:lnTo>
                  <a:pt x="4820577" y="1471320"/>
                </a:lnTo>
                <a:lnTo>
                  <a:pt x="4853114" y="1492669"/>
                </a:lnTo>
                <a:lnTo>
                  <a:pt x="4885448" y="1513306"/>
                </a:lnTo>
                <a:lnTo>
                  <a:pt x="4913300" y="1469504"/>
                </a:lnTo>
                <a:close/>
              </a:path>
              <a:path w="6811009" h="1969770" extrusionOk="0">
                <a:moveTo>
                  <a:pt x="5135003" y="1599006"/>
                </a:moveTo>
                <a:lnTo>
                  <a:pt x="5100332" y="1581264"/>
                </a:lnTo>
                <a:lnTo>
                  <a:pt x="5066106" y="1562747"/>
                </a:lnTo>
                <a:lnTo>
                  <a:pt x="5032311" y="1543659"/>
                </a:lnTo>
                <a:lnTo>
                  <a:pt x="4998923" y="1524241"/>
                </a:lnTo>
                <a:lnTo>
                  <a:pt x="4973866" y="1568170"/>
                </a:lnTo>
                <a:lnTo>
                  <a:pt x="5007838" y="1588135"/>
                </a:lnTo>
                <a:lnTo>
                  <a:pt x="5042014" y="1607654"/>
                </a:lnTo>
                <a:lnTo>
                  <a:pt x="5076317" y="1626628"/>
                </a:lnTo>
                <a:lnTo>
                  <a:pt x="5110632" y="1644904"/>
                </a:lnTo>
                <a:lnTo>
                  <a:pt x="5135003" y="1599006"/>
                </a:lnTo>
                <a:close/>
              </a:path>
              <a:path w="6811009" h="1969770" extrusionOk="0">
                <a:moveTo>
                  <a:pt x="5365902" y="1710448"/>
                </a:moveTo>
                <a:lnTo>
                  <a:pt x="5330520" y="1695094"/>
                </a:lnTo>
                <a:lnTo>
                  <a:pt x="5295227" y="1679206"/>
                </a:lnTo>
                <a:lnTo>
                  <a:pt x="5260073" y="1662849"/>
                </a:lnTo>
                <a:lnTo>
                  <a:pt x="5225148" y="1646110"/>
                </a:lnTo>
                <a:lnTo>
                  <a:pt x="5202275" y="1693151"/>
                </a:lnTo>
                <a:lnTo>
                  <a:pt x="5237772" y="1710118"/>
                </a:lnTo>
                <a:lnTo>
                  <a:pt x="5273535" y="1726666"/>
                </a:lnTo>
                <a:lnTo>
                  <a:pt x="5309349" y="1742795"/>
                </a:lnTo>
                <a:lnTo>
                  <a:pt x="5345011" y="1758454"/>
                </a:lnTo>
                <a:lnTo>
                  <a:pt x="5365902" y="1710448"/>
                </a:lnTo>
                <a:close/>
              </a:path>
              <a:path w="6811009" h="1969770" extrusionOk="0">
                <a:moveTo>
                  <a:pt x="5607736" y="1799361"/>
                </a:moveTo>
                <a:lnTo>
                  <a:pt x="5571426" y="1787537"/>
                </a:lnTo>
                <a:lnTo>
                  <a:pt x="5534977" y="1775040"/>
                </a:lnTo>
                <a:lnTo>
                  <a:pt x="5498528" y="1761921"/>
                </a:lnTo>
                <a:lnTo>
                  <a:pt x="5462194" y="1748256"/>
                </a:lnTo>
                <a:lnTo>
                  <a:pt x="5443791" y="1797062"/>
                </a:lnTo>
                <a:lnTo>
                  <a:pt x="5480697" y="1810943"/>
                </a:lnTo>
                <a:lnTo>
                  <a:pt x="5517820" y="1824240"/>
                </a:lnTo>
                <a:lnTo>
                  <a:pt x="5554929" y="1836928"/>
                </a:lnTo>
                <a:lnTo>
                  <a:pt x="5591822" y="1848954"/>
                </a:lnTo>
                <a:lnTo>
                  <a:pt x="5607736" y="1799361"/>
                </a:lnTo>
                <a:close/>
              </a:path>
              <a:path w="6811009" h="1969770" extrusionOk="0">
                <a:moveTo>
                  <a:pt x="5856084" y="1865630"/>
                </a:moveTo>
                <a:lnTo>
                  <a:pt x="5818568" y="1857222"/>
                </a:lnTo>
                <a:lnTo>
                  <a:pt x="5781065" y="1848294"/>
                </a:lnTo>
                <a:lnTo>
                  <a:pt x="5743613" y="1838934"/>
                </a:lnTo>
                <a:lnTo>
                  <a:pt x="5706262" y="1829231"/>
                </a:lnTo>
                <a:lnTo>
                  <a:pt x="5692648" y="1879142"/>
                </a:lnTo>
                <a:lnTo>
                  <a:pt x="5730684" y="1889328"/>
                </a:lnTo>
                <a:lnTo>
                  <a:pt x="5768873" y="1898954"/>
                </a:lnTo>
                <a:lnTo>
                  <a:pt x="5807164" y="1907921"/>
                </a:lnTo>
                <a:lnTo>
                  <a:pt x="5845441" y="1916163"/>
                </a:lnTo>
                <a:lnTo>
                  <a:pt x="5856084" y="1865630"/>
                </a:lnTo>
                <a:close/>
              </a:path>
              <a:path w="6811009" h="1969770" extrusionOk="0">
                <a:moveTo>
                  <a:pt x="6109411" y="1904822"/>
                </a:moveTo>
                <a:lnTo>
                  <a:pt x="6071235" y="1900758"/>
                </a:lnTo>
                <a:lnTo>
                  <a:pt x="6032995" y="1896033"/>
                </a:lnTo>
                <a:lnTo>
                  <a:pt x="5994806" y="1890572"/>
                </a:lnTo>
                <a:lnTo>
                  <a:pt x="5956795" y="1884286"/>
                </a:lnTo>
                <a:lnTo>
                  <a:pt x="5948134" y="1935772"/>
                </a:lnTo>
                <a:lnTo>
                  <a:pt x="5987148" y="1941906"/>
                </a:lnTo>
                <a:lnTo>
                  <a:pt x="6026188" y="1947519"/>
                </a:lnTo>
                <a:lnTo>
                  <a:pt x="6065228" y="1952498"/>
                </a:lnTo>
                <a:lnTo>
                  <a:pt x="6104217" y="1956777"/>
                </a:lnTo>
                <a:lnTo>
                  <a:pt x="6109411" y="1904822"/>
                </a:lnTo>
                <a:close/>
              </a:path>
              <a:path w="6811009" h="1969770" extrusionOk="0">
                <a:moveTo>
                  <a:pt x="6366954" y="1969020"/>
                </a:moveTo>
                <a:lnTo>
                  <a:pt x="6365202" y="1914512"/>
                </a:lnTo>
                <a:lnTo>
                  <a:pt x="6327013" y="1915223"/>
                </a:lnTo>
                <a:lnTo>
                  <a:pt x="6288646" y="1915071"/>
                </a:lnTo>
                <a:lnTo>
                  <a:pt x="6250190" y="1914118"/>
                </a:lnTo>
                <a:lnTo>
                  <a:pt x="6211798" y="1912416"/>
                </a:lnTo>
                <a:lnTo>
                  <a:pt x="6209258" y="1965667"/>
                </a:lnTo>
                <a:lnTo>
                  <a:pt x="6248285" y="1967649"/>
                </a:lnTo>
                <a:lnTo>
                  <a:pt x="6287262" y="1969084"/>
                </a:lnTo>
                <a:lnTo>
                  <a:pt x="6326670" y="1969643"/>
                </a:lnTo>
                <a:lnTo>
                  <a:pt x="6366954" y="1969020"/>
                </a:lnTo>
                <a:close/>
              </a:path>
              <a:path w="6811009" h="1969770" extrusionOk="0">
                <a:moveTo>
                  <a:pt x="6629336" y="1948307"/>
                </a:moveTo>
                <a:lnTo>
                  <a:pt x="6621170" y="1896008"/>
                </a:lnTo>
                <a:lnTo>
                  <a:pt x="6584302" y="1901228"/>
                </a:lnTo>
                <a:lnTo>
                  <a:pt x="6546609" y="1905736"/>
                </a:lnTo>
                <a:lnTo>
                  <a:pt x="6507988" y="1909648"/>
                </a:lnTo>
                <a:lnTo>
                  <a:pt x="6468313" y="1913039"/>
                </a:lnTo>
                <a:lnTo>
                  <a:pt x="6470053" y="1965896"/>
                </a:lnTo>
                <a:lnTo>
                  <a:pt x="6510375" y="1962937"/>
                </a:lnTo>
                <a:lnTo>
                  <a:pt x="6550330" y="1958949"/>
                </a:lnTo>
                <a:lnTo>
                  <a:pt x="6589979" y="1954047"/>
                </a:lnTo>
                <a:lnTo>
                  <a:pt x="6629336" y="1948307"/>
                </a:lnTo>
                <a:close/>
              </a:path>
              <a:path w="6811009" h="1969770" extrusionOk="0">
                <a:moveTo>
                  <a:pt x="6810565" y="1904949"/>
                </a:moveTo>
                <a:lnTo>
                  <a:pt x="6793547" y="1855711"/>
                </a:lnTo>
                <a:lnTo>
                  <a:pt x="6788810" y="1857260"/>
                </a:lnTo>
                <a:lnTo>
                  <a:pt x="6774866" y="1861477"/>
                </a:lnTo>
                <a:lnTo>
                  <a:pt x="6752120" y="1867712"/>
                </a:lnTo>
                <a:lnTo>
                  <a:pt x="6720941" y="1875307"/>
                </a:lnTo>
                <a:lnTo>
                  <a:pt x="6732384" y="1925916"/>
                </a:lnTo>
                <a:lnTo>
                  <a:pt x="6752133" y="1921433"/>
                </a:lnTo>
                <a:lnTo>
                  <a:pt x="6771741" y="1916442"/>
                </a:lnTo>
                <a:lnTo>
                  <a:pt x="6791223" y="1910943"/>
                </a:lnTo>
                <a:lnTo>
                  <a:pt x="6810565" y="1904949"/>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8" name="Google Shape;78;p2"/>
          <p:cNvSpPr/>
          <p:nvPr/>
        </p:nvSpPr>
        <p:spPr>
          <a:xfrm>
            <a:off x="517192" y="9467274"/>
            <a:ext cx="17280255" cy="27305"/>
          </a:xfrm>
          <a:custGeom>
            <a:avLst/>
            <a:gdLst/>
            <a:ahLst/>
            <a:cxnLst/>
            <a:rect l="l" t="t" r="r" b="b"/>
            <a:pathLst>
              <a:path w="17280255" h="27304" extrusionOk="0">
                <a:moveTo>
                  <a:pt x="17279999" y="26999"/>
                </a:moveTo>
                <a:lnTo>
                  <a:pt x="0" y="26999"/>
                </a:lnTo>
                <a:lnTo>
                  <a:pt x="0" y="0"/>
                </a:lnTo>
                <a:lnTo>
                  <a:pt x="17279999" y="0"/>
                </a:lnTo>
                <a:lnTo>
                  <a:pt x="17279999" y="26999"/>
                </a:lnTo>
                <a:close/>
              </a:path>
            </a:pathLst>
          </a:custGeom>
          <a:solidFill>
            <a:srgbClr val="6F2FA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9" name="Google Shape;79;p2"/>
          <p:cNvSpPr/>
          <p:nvPr/>
        </p:nvSpPr>
        <p:spPr>
          <a:xfrm>
            <a:off x="502444" y="1326166"/>
            <a:ext cx="17280255" cy="108585"/>
          </a:xfrm>
          <a:custGeom>
            <a:avLst/>
            <a:gdLst/>
            <a:ahLst/>
            <a:cxnLst/>
            <a:rect l="l" t="t" r="r" b="b"/>
            <a:pathLst>
              <a:path w="17280255" h="108584" extrusionOk="0">
                <a:moveTo>
                  <a:pt x="17279999" y="107999"/>
                </a:moveTo>
                <a:lnTo>
                  <a:pt x="0" y="107999"/>
                </a:lnTo>
                <a:lnTo>
                  <a:pt x="0" y="0"/>
                </a:lnTo>
                <a:lnTo>
                  <a:pt x="17279999" y="0"/>
                </a:lnTo>
                <a:lnTo>
                  <a:pt x="17279999" y="107999"/>
                </a:lnTo>
                <a:close/>
              </a:path>
            </a:pathLst>
          </a:custGeom>
          <a:solidFill>
            <a:srgbClr val="F4B1B4"/>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80" name="Google Shape;80;p2"/>
          <p:cNvGrpSpPr/>
          <p:nvPr/>
        </p:nvGrpSpPr>
        <p:grpSpPr>
          <a:xfrm>
            <a:off x="830218" y="4077088"/>
            <a:ext cx="5556885" cy="2478405"/>
            <a:chOff x="830218" y="4077088"/>
            <a:chExt cx="5556885" cy="2478405"/>
          </a:xfrm>
        </p:grpSpPr>
        <p:sp>
          <p:nvSpPr>
            <p:cNvPr id="81" name="Google Shape;81;p2"/>
            <p:cNvSpPr/>
            <p:nvPr/>
          </p:nvSpPr>
          <p:spPr>
            <a:xfrm>
              <a:off x="830218" y="4077088"/>
              <a:ext cx="5556885" cy="2478405"/>
            </a:xfrm>
            <a:custGeom>
              <a:avLst/>
              <a:gdLst/>
              <a:ahLst/>
              <a:cxnLst/>
              <a:rect l="l" t="t" r="r" b="b"/>
              <a:pathLst>
                <a:path w="5556885" h="2478404" extrusionOk="0">
                  <a:moveTo>
                    <a:pt x="5556750" y="2478271"/>
                  </a:moveTo>
                  <a:lnTo>
                    <a:pt x="0" y="2478271"/>
                  </a:lnTo>
                  <a:lnTo>
                    <a:pt x="0" y="0"/>
                  </a:lnTo>
                  <a:lnTo>
                    <a:pt x="5556750" y="0"/>
                  </a:lnTo>
                  <a:lnTo>
                    <a:pt x="5556750" y="2478271"/>
                  </a:lnTo>
                  <a:close/>
                </a:path>
              </a:pathLst>
            </a:custGeom>
            <a:solidFill>
              <a:srgbClr val="F1D9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82" name="Google Shape;82;p2"/>
            <p:cNvSpPr/>
            <p:nvPr/>
          </p:nvSpPr>
          <p:spPr>
            <a:xfrm>
              <a:off x="1039761" y="4686693"/>
              <a:ext cx="47625" cy="1228725"/>
            </a:xfrm>
            <a:custGeom>
              <a:avLst/>
              <a:gdLst/>
              <a:ahLst/>
              <a:cxnLst/>
              <a:rect l="l" t="t" r="r" b="b"/>
              <a:pathLst>
                <a:path w="47625" h="1228725" extrusionOk="0">
                  <a:moveTo>
                    <a:pt x="47625" y="1201750"/>
                  </a:moveTo>
                  <a:lnTo>
                    <a:pt x="26974" y="1181100"/>
                  </a:lnTo>
                  <a:lnTo>
                    <a:pt x="20650" y="1181100"/>
                  </a:lnTo>
                  <a:lnTo>
                    <a:pt x="0" y="1201750"/>
                  </a:lnTo>
                  <a:lnTo>
                    <a:pt x="0" y="1208074"/>
                  </a:lnTo>
                  <a:lnTo>
                    <a:pt x="20650" y="1228725"/>
                  </a:lnTo>
                  <a:lnTo>
                    <a:pt x="26974" y="1228725"/>
                  </a:lnTo>
                  <a:lnTo>
                    <a:pt x="47625" y="1208074"/>
                  </a:lnTo>
                  <a:lnTo>
                    <a:pt x="47625" y="1204912"/>
                  </a:lnTo>
                  <a:lnTo>
                    <a:pt x="47625" y="1201750"/>
                  </a:lnTo>
                  <a:close/>
                </a:path>
                <a:path w="47625" h="1228725" extrusionOk="0">
                  <a:moveTo>
                    <a:pt x="47625" y="611200"/>
                  </a:moveTo>
                  <a:lnTo>
                    <a:pt x="26974" y="590550"/>
                  </a:lnTo>
                  <a:lnTo>
                    <a:pt x="20650" y="590550"/>
                  </a:lnTo>
                  <a:lnTo>
                    <a:pt x="0" y="611200"/>
                  </a:lnTo>
                  <a:lnTo>
                    <a:pt x="0" y="617524"/>
                  </a:lnTo>
                  <a:lnTo>
                    <a:pt x="20650" y="638175"/>
                  </a:lnTo>
                  <a:lnTo>
                    <a:pt x="26974" y="638175"/>
                  </a:lnTo>
                  <a:lnTo>
                    <a:pt x="47625" y="617524"/>
                  </a:lnTo>
                  <a:lnTo>
                    <a:pt x="47625" y="614362"/>
                  </a:lnTo>
                  <a:lnTo>
                    <a:pt x="47625" y="611200"/>
                  </a:lnTo>
                  <a:close/>
                </a:path>
                <a:path w="47625" h="1228725" extrusionOk="0">
                  <a:moveTo>
                    <a:pt x="47625" y="20650"/>
                  </a:moveTo>
                  <a:lnTo>
                    <a:pt x="26974" y="0"/>
                  </a:lnTo>
                  <a:lnTo>
                    <a:pt x="20650" y="0"/>
                  </a:lnTo>
                  <a:lnTo>
                    <a:pt x="0" y="20650"/>
                  </a:lnTo>
                  <a:lnTo>
                    <a:pt x="0" y="26974"/>
                  </a:lnTo>
                  <a:lnTo>
                    <a:pt x="20650" y="47625"/>
                  </a:lnTo>
                  <a:lnTo>
                    <a:pt x="26974" y="47625"/>
                  </a:lnTo>
                  <a:lnTo>
                    <a:pt x="47625" y="26974"/>
                  </a:lnTo>
                  <a:lnTo>
                    <a:pt x="47625" y="23812"/>
                  </a:lnTo>
                  <a:lnTo>
                    <a:pt x="47625" y="20650"/>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83" name="Google Shape;83;p2"/>
          <p:cNvSpPr txBox="1"/>
          <p:nvPr/>
        </p:nvSpPr>
        <p:spPr>
          <a:xfrm>
            <a:off x="830218" y="4077088"/>
            <a:ext cx="5569585" cy="2203345"/>
          </a:xfrm>
          <a:prstGeom prst="rect">
            <a:avLst/>
          </a:prstGeom>
          <a:noFill/>
          <a:ln>
            <a:noFill/>
          </a:ln>
        </p:spPr>
        <p:txBody>
          <a:bodyPr spcFirstLastPara="1" wrap="square" lIns="0" tIns="221600" rIns="0" bIns="0" anchor="t" anchorCtr="0">
            <a:spAutoFit/>
          </a:bodyPr>
          <a:lstStyle/>
          <a:p>
            <a:pPr marL="0" marR="3175" lvl="0" indent="0" algn="l" rtl="0">
              <a:lnSpc>
                <a:spcPct val="100000"/>
              </a:lnSpc>
              <a:spcBef>
                <a:spcPts val="0"/>
              </a:spcBef>
              <a:spcAft>
                <a:spcPts val="0"/>
              </a:spcAft>
              <a:buNone/>
            </a:pPr>
            <a:endParaRPr sz="1700" dirty="0">
              <a:latin typeface="Times New Roman"/>
              <a:ea typeface="Times New Roman"/>
              <a:cs typeface="Times New Roman"/>
              <a:sym typeface="Times New Roman"/>
            </a:endParaRPr>
          </a:p>
          <a:p>
            <a:pPr marL="366395" lvl="0" indent="0" algn="l" rtl="0">
              <a:lnSpc>
                <a:spcPct val="100000"/>
              </a:lnSpc>
              <a:spcBef>
                <a:spcPts val="0"/>
              </a:spcBef>
              <a:spcAft>
                <a:spcPts val="0"/>
              </a:spcAft>
              <a:buNone/>
            </a:pPr>
            <a:r>
              <a:rPr lang="ca-ES" sz="1700" b="1" dirty="0">
                <a:latin typeface="Arial"/>
                <a:ea typeface="Arial"/>
                <a:cs typeface="Arial"/>
                <a:sym typeface="Arial"/>
              </a:rPr>
              <a:t>Violència de gènere </a:t>
            </a:r>
            <a:r>
              <a:rPr lang="ca-ES" sz="1700" dirty="0">
                <a:latin typeface="Arial"/>
                <a:ea typeface="Arial"/>
                <a:cs typeface="Arial"/>
                <a:sym typeface="Arial"/>
              </a:rPr>
              <a:t>equivalent a </a:t>
            </a:r>
            <a:r>
              <a:rPr lang="ca-ES" sz="1700" b="1" dirty="0">
                <a:latin typeface="Arial"/>
                <a:ea typeface="Arial"/>
                <a:cs typeface="Arial"/>
                <a:sym typeface="Arial"/>
              </a:rPr>
              <a:t>àmbit de la parella.</a:t>
            </a:r>
            <a:endParaRPr sz="1700" dirty="0">
              <a:latin typeface="Arial"/>
              <a:ea typeface="Arial"/>
              <a:cs typeface="Arial"/>
              <a:sym typeface="Arial"/>
            </a:endParaRPr>
          </a:p>
          <a:p>
            <a:pPr marL="366395" marR="273685" lvl="0" indent="0" algn="l" rtl="0">
              <a:lnSpc>
                <a:spcPct val="113999"/>
              </a:lnSpc>
              <a:spcBef>
                <a:spcPts val="0"/>
              </a:spcBef>
              <a:spcAft>
                <a:spcPts val="0"/>
              </a:spcAft>
              <a:buNone/>
            </a:pPr>
            <a:r>
              <a:rPr lang="ca-ES" sz="1700" dirty="0">
                <a:latin typeface="Arial"/>
                <a:ea typeface="Arial"/>
                <a:cs typeface="Arial"/>
                <a:sym typeface="Arial"/>
              </a:rPr>
              <a:t>(o en relacions de vincle similar d’afectivitat). Competències d’</a:t>
            </a:r>
            <a:r>
              <a:rPr lang="ca-ES" sz="1700" b="1" dirty="0">
                <a:latin typeface="Arial"/>
                <a:ea typeface="Arial"/>
                <a:cs typeface="Arial"/>
                <a:sym typeface="Arial"/>
              </a:rPr>
              <a:t>ordre penal</a:t>
            </a:r>
            <a:r>
              <a:rPr lang="ca-ES" sz="1700" dirty="0">
                <a:latin typeface="Arial"/>
                <a:ea typeface="Arial"/>
                <a:cs typeface="Arial"/>
                <a:sym typeface="Arial"/>
              </a:rPr>
              <a:t>. Modificació de la </a:t>
            </a:r>
            <a:r>
              <a:rPr lang="ca-ES" sz="1700" dirty="0" err="1">
                <a:latin typeface="Arial"/>
                <a:ea typeface="Arial"/>
                <a:cs typeface="Arial"/>
                <a:sym typeface="Arial"/>
              </a:rPr>
              <a:t>Ley</a:t>
            </a:r>
            <a:r>
              <a:rPr lang="ca-ES" sz="1700" dirty="0">
                <a:latin typeface="Arial"/>
                <a:ea typeface="Arial"/>
                <a:cs typeface="Arial"/>
                <a:sym typeface="Arial"/>
              </a:rPr>
              <a:t> de </a:t>
            </a:r>
            <a:r>
              <a:rPr lang="ca-ES" sz="1700" dirty="0" err="1">
                <a:latin typeface="Arial"/>
                <a:ea typeface="Arial"/>
                <a:cs typeface="Arial"/>
                <a:sym typeface="Arial"/>
              </a:rPr>
              <a:t>Enjuiciamiento</a:t>
            </a:r>
            <a:r>
              <a:rPr lang="ca-ES" sz="1700" dirty="0">
                <a:latin typeface="Arial"/>
                <a:ea typeface="Arial"/>
                <a:cs typeface="Arial"/>
                <a:sym typeface="Arial"/>
              </a:rPr>
              <a:t> Criminal.</a:t>
            </a:r>
            <a:endParaRPr sz="1700" dirty="0">
              <a:latin typeface="Arial"/>
              <a:ea typeface="Arial"/>
              <a:cs typeface="Arial"/>
              <a:sym typeface="Arial"/>
            </a:endParaRPr>
          </a:p>
          <a:p>
            <a:pPr marL="366395" marR="3175" lvl="0" indent="0" algn="l" rtl="0">
              <a:lnSpc>
                <a:spcPct val="100000"/>
              </a:lnSpc>
              <a:spcBef>
                <a:spcPts val="284"/>
              </a:spcBef>
              <a:spcAft>
                <a:spcPts val="0"/>
              </a:spcAft>
              <a:buNone/>
            </a:pPr>
            <a:r>
              <a:rPr lang="ca-ES" sz="1700" b="1" dirty="0">
                <a:latin typeface="Arial"/>
                <a:ea typeface="Arial"/>
                <a:cs typeface="Arial"/>
                <a:sym typeface="Arial"/>
              </a:rPr>
              <a:t>Àmbit estatal</a:t>
            </a:r>
            <a:r>
              <a:rPr lang="ca-ES" sz="1700" dirty="0">
                <a:latin typeface="Arial"/>
                <a:ea typeface="Arial"/>
                <a:cs typeface="Arial"/>
                <a:sym typeface="Arial"/>
              </a:rPr>
              <a:t>.</a:t>
            </a:r>
            <a:endParaRPr sz="1700" dirty="0">
              <a:latin typeface="Arial"/>
              <a:ea typeface="Arial"/>
              <a:cs typeface="Arial"/>
              <a:sym typeface="Arial"/>
            </a:endParaRPr>
          </a:p>
        </p:txBody>
      </p:sp>
      <p:sp>
        <p:nvSpPr>
          <p:cNvPr id="84" name="Google Shape;84;p2"/>
          <p:cNvSpPr txBox="1">
            <a:spLocks noGrp="1"/>
          </p:cNvSpPr>
          <p:nvPr>
            <p:ph type="title"/>
          </p:nvPr>
        </p:nvSpPr>
        <p:spPr>
          <a:xfrm>
            <a:off x="502444" y="206413"/>
            <a:ext cx="16045656" cy="1108409"/>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alibri" panose="020F0502020204030204" pitchFamily="34" charset="0"/>
                <a:ea typeface="Arial"/>
                <a:cs typeface="Calibri" panose="020F0502020204030204" pitchFamily="34" charset="0"/>
                <a:sym typeface="Arial"/>
              </a:rPr>
              <a:t>Marc regulador català de les violències masclistes</a:t>
            </a:r>
            <a:endParaRPr dirty="0">
              <a:latin typeface="Calibri" panose="020F0502020204030204" pitchFamily="34" charset="0"/>
              <a:cs typeface="Calibri" panose="020F0502020204030204" pitchFamily="34" charset="0"/>
            </a:endParaRPr>
          </a:p>
        </p:txBody>
      </p:sp>
      <p:sp>
        <p:nvSpPr>
          <p:cNvPr id="85" name="Google Shape;85;p2"/>
          <p:cNvSpPr txBox="1"/>
          <p:nvPr/>
        </p:nvSpPr>
        <p:spPr>
          <a:xfrm>
            <a:off x="814689" y="2498080"/>
            <a:ext cx="5585460" cy="1292860"/>
          </a:xfrm>
          <a:prstGeom prst="rect">
            <a:avLst/>
          </a:prstGeom>
          <a:solidFill>
            <a:srgbClr val="FF112E">
              <a:alpha val="59607"/>
            </a:srgbClr>
          </a:solidFill>
          <a:ln>
            <a:noFill/>
          </a:ln>
        </p:spPr>
        <p:txBody>
          <a:bodyPr spcFirstLastPara="1" wrap="square" lIns="0" tIns="213975" rIns="0" bIns="0" anchor="t" anchorCtr="0">
            <a:spAutoFit/>
          </a:bodyPr>
          <a:lstStyle/>
          <a:p>
            <a:pPr marL="56514" marR="57785" lvl="0" indent="63500" algn="ctr" rtl="0">
              <a:lnSpc>
                <a:spcPct val="116666"/>
              </a:lnSpc>
              <a:spcBef>
                <a:spcPts val="0"/>
              </a:spcBef>
              <a:spcAft>
                <a:spcPts val="0"/>
              </a:spcAft>
              <a:buNone/>
            </a:pPr>
            <a:r>
              <a:rPr lang="ca-ES" sz="1800" b="1">
                <a:solidFill>
                  <a:srgbClr val="FFFFFF"/>
                </a:solidFill>
                <a:latin typeface="Arial"/>
                <a:ea typeface="Arial"/>
                <a:cs typeface="Arial"/>
                <a:sym typeface="Arial"/>
              </a:rPr>
              <a:t>Ley Orgánica 1/2004, de 28 de diciembre, de Medidas de Protección Integral contra la Violencia de Género</a:t>
            </a:r>
            <a:endParaRPr sz="1800">
              <a:latin typeface="Arial"/>
              <a:ea typeface="Arial"/>
              <a:cs typeface="Arial"/>
              <a:sym typeface="Arial"/>
            </a:endParaRPr>
          </a:p>
        </p:txBody>
      </p:sp>
      <p:grpSp>
        <p:nvGrpSpPr>
          <p:cNvPr id="86" name="Google Shape;86;p2"/>
          <p:cNvGrpSpPr/>
          <p:nvPr/>
        </p:nvGrpSpPr>
        <p:grpSpPr>
          <a:xfrm>
            <a:off x="6521063" y="4087833"/>
            <a:ext cx="5583555" cy="2503170"/>
            <a:chOff x="6521063" y="4087833"/>
            <a:chExt cx="5583555" cy="2503170"/>
          </a:xfrm>
        </p:grpSpPr>
        <p:sp>
          <p:nvSpPr>
            <p:cNvPr id="87" name="Google Shape;87;p2"/>
            <p:cNvSpPr/>
            <p:nvPr/>
          </p:nvSpPr>
          <p:spPr>
            <a:xfrm>
              <a:off x="6521063" y="4087833"/>
              <a:ext cx="5583555" cy="2503170"/>
            </a:xfrm>
            <a:custGeom>
              <a:avLst/>
              <a:gdLst/>
              <a:ahLst/>
              <a:cxnLst/>
              <a:rect l="l" t="t" r="r" b="b"/>
              <a:pathLst>
                <a:path w="5583555" h="2503170" extrusionOk="0">
                  <a:moveTo>
                    <a:pt x="5583103" y="2503107"/>
                  </a:moveTo>
                  <a:lnTo>
                    <a:pt x="0" y="2503107"/>
                  </a:lnTo>
                  <a:lnTo>
                    <a:pt x="0" y="0"/>
                  </a:lnTo>
                  <a:lnTo>
                    <a:pt x="5583103" y="0"/>
                  </a:lnTo>
                  <a:lnTo>
                    <a:pt x="5583103" y="2503107"/>
                  </a:lnTo>
                  <a:close/>
                </a:path>
              </a:pathLst>
            </a:custGeom>
            <a:solidFill>
              <a:srgbClr val="F1D9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88" name="Google Shape;88;p2"/>
            <p:cNvSpPr/>
            <p:nvPr/>
          </p:nvSpPr>
          <p:spPr>
            <a:xfrm>
              <a:off x="6730606" y="4706962"/>
              <a:ext cx="47625" cy="1228725"/>
            </a:xfrm>
            <a:custGeom>
              <a:avLst/>
              <a:gdLst/>
              <a:ahLst/>
              <a:cxnLst/>
              <a:rect l="l" t="t" r="r" b="b"/>
              <a:pathLst>
                <a:path w="47625" h="1228725" extrusionOk="0">
                  <a:moveTo>
                    <a:pt x="47625" y="1201762"/>
                  </a:moveTo>
                  <a:lnTo>
                    <a:pt x="26974" y="1181100"/>
                  </a:lnTo>
                  <a:lnTo>
                    <a:pt x="20650" y="1181100"/>
                  </a:lnTo>
                  <a:lnTo>
                    <a:pt x="0" y="1201762"/>
                  </a:lnTo>
                  <a:lnTo>
                    <a:pt x="0" y="1208074"/>
                  </a:lnTo>
                  <a:lnTo>
                    <a:pt x="20650" y="1228725"/>
                  </a:lnTo>
                  <a:lnTo>
                    <a:pt x="26974" y="1228725"/>
                  </a:lnTo>
                  <a:lnTo>
                    <a:pt x="47625" y="1208074"/>
                  </a:lnTo>
                  <a:lnTo>
                    <a:pt x="47625" y="1204912"/>
                  </a:lnTo>
                  <a:lnTo>
                    <a:pt x="47625" y="1201762"/>
                  </a:lnTo>
                  <a:close/>
                </a:path>
                <a:path w="47625" h="1228725" extrusionOk="0">
                  <a:moveTo>
                    <a:pt x="47625" y="611212"/>
                  </a:moveTo>
                  <a:lnTo>
                    <a:pt x="26974" y="590550"/>
                  </a:lnTo>
                  <a:lnTo>
                    <a:pt x="20650" y="590550"/>
                  </a:lnTo>
                  <a:lnTo>
                    <a:pt x="0" y="611212"/>
                  </a:lnTo>
                  <a:lnTo>
                    <a:pt x="0" y="617524"/>
                  </a:lnTo>
                  <a:lnTo>
                    <a:pt x="20650" y="638175"/>
                  </a:lnTo>
                  <a:lnTo>
                    <a:pt x="26974" y="638175"/>
                  </a:lnTo>
                  <a:lnTo>
                    <a:pt x="47625" y="617524"/>
                  </a:lnTo>
                  <a:lnTo>
                    <a:pt x="47625" y="614362"/>
                  </a:lnTo>
                  <a:lnTo>
                    <a:pt x="47625" y="611212"/>
                  </a:lnTo>
                  <a:close/>
                </a:path>
                <a:path w="47625" h="1228725" extrusionOk="0">
                  <a:moveTo>
                    <a:pt x="47625" y="20662"/>
                  </a:moveTo>
                  <a:lnTo>
                    <a:pt x="26974" y="0"/>
                  </a:lnTo>
                  <a:lnTo>
                    <a:pt x="20650" y="0"/>
                  </a:lnTo>
                  <a:lnTo>
                    <a:pt x="0" y="20662"/>
                  </a:lnTo>
                  <a:lnTo>
                    <a:pt x="0" y="26974"/>
                  </a:lnTo>
                  <a:lnTo>
                    <a:pt x="20650" y="47625"/>
                  </a:lnTo>
                  <a:lnTo>
                    <a:pt x="26974" y="47625"/>
                  </a:lnTo>
                  <a:lnTo>
                    <a:pt x="47625" y="26974"/>
                  </a:lnTo>
                  <a:lnTo>
                    <a:pt x="47625" y="23812"/>
                  </a:lnTo>
                  <a:lnTo>
                    <a:pt x="47625" y="20662"/>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89" name="Google Shape;89;p2"/>
          <p:cNvSpPr txBox="1"/>
          <p:nvPr/>
        </p:nvSpPr>
        <p:spPr>
          <a:xfrm>
            <a:off x="6521063" y="4087833"/>
            <a:ext cx="5583555" cy="2503170"/>
          </a:xfrm>
          <a:prstGeom prst="rect">
            <a:avLst/>
          </a:prstGeom>
          <a:noFill/>
          <a:ln>
            <a:noFill/>
          </a:ln>
        </p:spPr>
        <p:txBody>
          <a:bodyPr spcFirstLastPara="1" wrap="square" lIns="0" tIns="194300" rIns="0" bIns="0" anchor="t" anchorCtr="0">
            <a:spAutoFit/>
          </a:bodyPr>
          <a:lstStyle/>
          <a:p>
            <a:pPr marL="0" lvl="0" indent="0" algn="l" rtl="0">
              <a:lnSpc>
                <a:spcPct val="100000"/>
              </a:lnSpc>
              <a:spcBef>
                <a:spcPts val="0"/>
              </a:spcBef>
              <a:spcAft>
                <a:spcPts val="0"/>
              </a:spcAft>
              <a:buNone/>
            </a:pPr>
            <a:endParaRPr sz="1700">
              <a:latin typeface="Times New Roman"/>
              <a:ea typeface="Times New Roman"/>
              <a:cs typeface="Times New Roman"/>
              <a:sym typeface="Times New Roman"/>
            </a:endParaRPr>
          </a:p>
          <a:p>
            <a:pPr marL="366395" marR="15240" lvl="0" indent="0" algn="l" rtl="0">
              <a:lnSpc>
                <a:spcPct val="113999"/>
              </a:lnSpc>
              <a:spcBef>
                <a:spcPts val="5"/>
              </a:spcBef>
              <a:spcAft>
                <a:spcPts val="0"/>
              </a:spcAft>
              <a:buNone/>
            </a:pPr>
            <a:r>
              <a:rPr lang="ca-ES" sz="1700" b="1">
                <a:latin typeface="Arial"/>
                <a:ea typeface="Arial"/>
                <a:cs typeface="Arial"/>
                <a:sym typeface="Arial"/>
              </a:rPr>
              <a:t>Ampliació d’àmbits </a:t>
            </a:r>
            <a:r>
              <a:rPr lang="ca-ES" sz="1700">
                <a:latin typeface="Arial"/>
                <a:ea typeface="Arial"/>
                <a:cs typeface="Arial"/>
                <a:sym typeface="Arial"/>
              </a:rPr>
              <a:t>de la violència masclista: parella, familiar, laboral i social/comunitari.</a:t>
            </a:r>
            <a:endParaRPr sz="1700">
              <a:latin typeface="Arial"/>
              <a:ea typeface="Arial"/>
              <a:cs typeface="Arial"/>
              <a:sym typeface="Arial"/>
            </a:endParaRPr>
          </a:p>
          <a:p>
            <a:pPr marL="366395" marR="374650" lvl="0" indent="0" algn="l" rtl="0">
              <a:lnSpc>
                <a:spcPct val="113999"/>
              </a:lnSpc>
              <a:spcBef>
                <a:spcPts val="0"/>
              </a:spcBef>
              <a:spcAft>
                <a:spcPts val="0"/>
              </a:spcAft>
              <a:buNone/>
            </a:pPr>
            <a:r>
              <a:rPr lang="ca-ES" sz="1700">
                <a:latin typeface="Arial"/>
                <a:ea typeface="Arial"/>
                <a:cs typeface="Arial"/>
                <a:sym typeface="Arial"/>
              </a:rPr>
              <a:t>Competències en matèria dels serveis de la </a:t>
            </a:r>
            <a:r>
              <a:rPr lang="ca-ES" sz="1700" b="1">
                <a:latin typeface="Arial"/>
                <a:ea typeface="Arial"/>
                <a:cs typeface="Arial"/>
                <a:sym typeface="Arial"/>
              </a:rPr>
              <a:t>Xarxa d’Atenció i Recuperació Integral.</a:t>
            </a:r>
            <a:endParaRPr sz="1700">
              <a:latin typeface="Arial"/>
              <a:ea typeface="Arial"/>
              <a:cs typeface="Arial"/>
              <a:sym typeface="Arial"/>
            </a:endParaRPr>
          </a:p>
          <a:p>
            <a:pPr marL="366395" lvl="0" indent="0" algn="l" rtl="0">
              <a:lnSpc>
                <a:spcPct val="100000"/>
              </a:lnSpc>
              <a:spcBef>
                <a:spcPts val="280"/>
              </a:spcBef>
              <a:spcAft>
                <a:spcPts val="0"/>
              </a:spcAft>
              <a:buNone/>
            </a:pPr>
            <a:r>
              <a:rPr lang="ca-ES" sz="1700" b="1">
                <a:latin typeface="Arial"/>
                <a:ea typeface="Arial"/>
                <a:cs typeface="Arial"/>
                <a:sym typeface="Arial"/>
              </a:rPr>
              <a:t>Àmbit català.</a:t>
            </a:r>
            <a:endParaRPr sz="1700">
              <a:latin typeface="Arial"/>
              <a:ea typeface="Arial"/>
              <a:cs typeface="Arial"/>
              <a:sym typeface="Arial"/>
            </a:endParaRPr>
          </a:p>
        </p:txBody>
      </p:sp>
      <p:pic>
        <p:nvPicPr>
          <p:cNvPr id="90" name="Google Shape;90;p2"/>
          <p:cNvPicPr preferRelativeResize="0"/>
          <p:nvPr/>
        </p:nvPicPr>
        <p:blipFill rotWithShape="1">
          <a:blip r:embed="rId3">
            <a:alphaModFix/>
          </a:blip>
          <a:srcRect/>
          <a:stretch/>
        </p:blipFill>
        <p:spPr>
          <a:xfrm>
            <a:off x="6521137" y="7115477"/>
            <a:ext cx="158799" cy="180230"/>
          </a:xfrm>
          <a:prstGeom prst="rect">
            <a:avLst/>
          </a:prstGeom>
          <a:noFill/>
          <a:ln>
            <a:noFill/>
          </a:ln>
        </p:spPr>
      </p:pic>
      <p:pic>
        <p:nvPicPr>
          <p:cNvPr id="91" name="Google Shape;91;p2"/>
          <p:cNvPicPr preferRelativeResize="0"/>
          <p:nvPr/>
        </p:nvPicPr>
        <p:blipFill rotWithShape="1">
          <a:blip r:embed="rId4">
            <a:alphaModFix/>
          </a:blip>
          <a:srcRect/>
          <a:stretch/>
        </p:blipFill>
        <p:spPr>
          <a:xfrm>
            <a:off x="13321433" y="8959322"/>
            <a:ext cx="158799" cy="180230"/>
          </a:xfrm>
          <a:prstGeom prst="rect">
            <a:avLst/>
          </a:prstGeom>
          <a:noFill/>
          <a:ln>
            <a:noFill/>
          </a:ln>
        </p:spPr>
      </p:pic>
      <p:grpSp>
        <p:nvGrpSpPr>
          <p:cNvPr id="92" name="Google Shape;92;p2"/>
          <p:cNvGrpSpPr/>
          <p:nvPr/>
        </p:nvGrpSpPr>
        <p:grpSpPr>
          <a:xfrm>
            <a:off x="12238379" y="4077088"/>
            <a:ext cx="5583555" cy="4349451"/>
            <a:chOff x="12238379" y="4077088"/>
            <a:chExt cx="5583555" cy="4349451"/>
          </a:xfrm>
        </p:grpSpPr>
        <p:sp>
          <p:nvSpPr>
            <p:cNvPr id="93" name="Google Shape;93;p2"/>
            <p:cNvSpPr/>
            <p:nvPr/>
          </p:nvSpPr>
          <p:spPr>
            <a:xfrm>
              <a:off x="13010794" y="4350651"/>
              <a:ext cx="3998595" cy="3890645"/>
            </a:xfrm>
            <a:custGeom>
              <a:avLst/>
              <a:gdLst/>
              <a:ahLst/>
              <a:cxnLst/>
              <a:rect l="l" t="t" r="r" b="b"/>
              <a:pathLst>
                <a:path w="3998594" h="3890645" extrusionOk="0">
                  <a:moveTo>
                    <a:pt x="53073" y="3834650"/>
                  </a:moveTo>
                  <a:lnTo>
                    <a:pt x="14897" y="3823576"/>
                  </a:lnTo>
                  <a:lnTo>
                    <a:pt x="3136" y="3868597"/>
                  </a:lnTo>
                  <a:lnTo>
                    <a:pt x="0" y="3883787"/>
                  </a:lnTo>
                  <a:lnTo>
                    <a:pt x="39331" y="3890607"/>
                  </a:lnTo>
                  <a:lnTo>
                    <a:pt x="40043" y="3886860"/>
                  </a:lnTo>
                  <a:lnTo>
                    <a:pt x="42379" y="3875938"/>
                  </a:lnTo>
                  <a:lnTo>
                    <a:pt x="46621" y="3858374"/>
                  </a:lnTo>
                  <a:lnTo>
                    <a:pt x="53073" y="3834650"/>
                  </a:lnTo>
                  <a:close/>
                </a:path>
                <a:path w="3998594" h="3890645" extrusionOk="0">
                  <a:moveTo>
                    <a:pt x="121323" y="3651224"/>
                  </a:moveTo>
                  <a:lnTo>
                    <a:pt x="85217" y="3632809"/>
                  </a:lnTo>
                  <a:lnTo>
                    <a:pt x="60147" y="3689235"/>
                  </a:lnTo>
                  <a:lnTo>
                    <a:pt x="38023" y="3746169"/>
                  </a:lnTo>
                  <a:lnTo>
                    <a:pt x="76136" y="3760063"/>
                  </a:lnTo>
                  <a:lnTo>
                    <a:pt x="86296" y="3733393"/>
                  </a:lnTo>
                  <a:lnTo>
                    <a:pt x="97218" y="3706444"/>
                  </a:lnTo>
                  <a:lnTo>
                    <a:pt x="108902" y="3679088"/>
                  </a:lnTo>
                  <a:lnTo>
                    <a:pt x="121323" y="3651224"/>
                  </a:lnTo>
                  <a:close/>
                </a:path>
                <a:path w="3998594" h="3890645" extrusionOk="0">
                  <a:moveTo>
                    <a:pt x="216738" y="3479381"/>
                  </a:moveTo>
                  <a:lnTo>
                    <a:pt x="181965" y="3457968"/>
                  </a:lnTo>
                  <a:lnTo>
                    <a:pt x="150774" y="3509022"/>
                  </a:lnTo>
                  <a:lnTo>
                    <a:pt x="121310" y="3562502"/>
                  </a:lnTo>
                  <a:lnTo>
                    <a:pt x="158521" y="3581514"/>
                  </a:lnTo>
                  <a:lnTo>
                    <a:pt x="172186" y="3555631"/>
                  </a:lnTo>
                  <a:lnTo>
                    <a:pt x="186499" y="3529952"/>
                  </a:lnTo>
                  <a:lnTo>
                    <a:pt x="201371" y="3504514"/>
                  </a:lnTo>
                  <a:lnTo>
                    <a:pt x="216738" y="3479381"/>
                  </a:lnTo>
                  <a:close/>
                </a:path>
                <a:path w="3998594" h="3890645" extrusionOk="0">
                  <a:moveTo>
                    <a:pt x="330047" y="3318751"/>
                  </a:moveTo>
                  <a:lnTo>
                    <a:pt x="298704" y="3293872"/>
                  </a:lnTo>
                  <a:lnTo>
                    <a:pt x="280149" y="3317773"/>
                  </a:lnTo>
                  <a:lnTo>
                    <a:pt x="261924" y="3341890"/>
                  </a:lnTo>
                  <a:lnTo>
                    <a:pt x="244132" y="3366224"/>
                  </a:lnTo>
                  <a:lnTo>
                    <a:pt x="226822" y="3390798"/>
                  </a:lnTo>
                  <a:lnTo>
                    <a:pt x="259740" y="3413518"/>
                  </a:lnTo>
                  <a:lnTo>
                    <a:pt x="276618" y="3389414"/>
                  </a:lnTo>
                  <a:lnTo>
                    <a:pt x="293941" y="3365512"/>
                  </a:lnTo>
                  <a:lnTo>
                    <a:pt x="311746" y="3341916"/>
                  </a:lnTo>
                  <a:lnTo>
                    <a:pt x="330047" y="3318751"/>
                  </a:lnTo>
                  <a:close/>
                </a:path>
                <a:path w="3998594" h="3890645" extrusionOk="0">
                  <a:moveTo>
                    <a:pt x="459752" y="3171088"/>
                  </a:moveTo>
                  <a:lnTo>
                    <a:pt x="431317" y="3143478"/>
                  </a:lnTo>
                  <a:lnTo>
                    <a:pt x="410400" y="3165208"/>
                  </a:lnTo>
                  <a:lnTo>
                    <a:pt x="389801" y="3187268"/>
                  </a:lnTo>
                  <a:lnTo>
                    <a:pt x="369608" y="3209633"/>
                  </a:lnTo>
                  <a:lnTo>
                    <a:pt x="349897" y="3232264"/>
                  </a:lnTo>
                  <a:lnTo>
                    <a:pt x="379857" y="3258108"/>
                  </a:lnTo>
                  <a:lnTo>
                    <a:pt x="399389" y="3236049"/>
                  </a:lnTo>
                  <a:lnTo>
                    <a:pt x="419265" y="3214205"/>
                  </a:lnTo>
                  <a:lnTo>
                    <a:pt x="439407" y="3192551"/>
                  </a:lnTo>
                  <a:lnTo>
                    <a:pt x="459752" y="3171088"/>
                  </a:lnTo>
                  <a:close/>
                </a:path>
                <a:path w="3998594" h="3890645" extrusionOk="0">
                  <a:moveTo>
                    <a:pt x="604456" y="3037370"/>
                  </a:moveTo>
                  <a:lnTo>
                    <a:pt x="578535" y="3006953"/>
                  </a:lnTo>
                  <a:lnTo>
                    <a:pt x="555548" y="3026562"/>
                  </a:lnTo>
                  <a:lnTo>
                    <a:pt x="532879" y="3046539"/>
                  </a:lnTo>
                  <a:lnTo>
                    <a:pt x="510641" y="3066732"/>
                  </a:lnTo>
                  <a:lnTo>
                    <a:pt x="488899" y="3087014"/>
                  </a:lnTo>
                  <a:lnTo>
                    <a:pt x="516280" y="3116072"/>
                  </a:lnTo>
                  <a:lnTo>
                    <a:pt x="537654" y="3096082"/>
                  </a:lnTo>
                  <a:lnTo>
                    <a:pt x="559536" y="3076270"/>
                  </a:lnTo>
                  <a:lnTo>
                    <a:pt x="581825" y="3056674"/>
                  </a:lnTo>
                  <a:lnTo>
                    <a:pt x="604456" y="3037370"/>
                  </a:lnTo>
                  <a:close/>
                </a:path>
                <a:path w="3998594" h="3890645" extrusionOk="0">
                  <a:moveTo>
                    <a:pt x="760755" y="2916186"/>
                  </a:moveTo>
                  <a:lnTo>
                    <a:pt x="737679" y="2883420"/>
                  </a:lnTo>
                  <a:lnTo>
                    <a:pt x="713155" y="2900946"/>
                  </a:lnTo>
                  <a:lnTo>
                    <a:pt x="688809" y="2918803"/>
                  </a:lnTo>
                  <a:lnTo>
                    <a:pt x="664730" y="2936862"/>
                  </a:lnTo>
                  <a:lnTo>
                    <a:pt x="641007" y="2954985"/>
                  </a:lnTo>
                  <a:lnTo>
                    <a:pt x="665480" y="2986773"/>
                  </a:lnTo>
                  <a:lnTo>
                    <a:pt x="688873" y="2968726"/>
                  </a:lnTo>
                  <a:lnTo>
                    <a:pt x="712609" y="2950934"/>
                  </a:lnTo>
                  <a:lnTo>
                    <a:pt x="736600" y="2933408"/>
                  </a:lnTo>
                  <a:lnTo>
                    <a:pt x="760755" y="2916186"/>
                  </a:lnTo>
                  <a:close/>
                </a:path>
                <a:path w="3998594" h="3890645" extrusionOk="0">
                  <a:moveTo>
                    <a:pt x="926287" y="2809570"/>
                  </a:moveTo>
                  <a:lnTo>
                    <a:pt x="906094" y="2776499"/>
                  </a:lnTo>
                  <a:lnTo>
                    <a:pt x="880122" y="2791891"/>
                  </a:lnTo>
                  <a:lnTo>
                    <a:pt x="854367" y="2807589"/>
                  </a:lnTo>
                  <a:lnTo>
                    <a:pt x="828954" y="2823578"/>
                  </a:lnTo>
                  <a:lnTo>
                    <a:pt x="803973" y="2839821"/>
                  </a:lnTo>
                  <a:lnTo>
                    <a:pt x="825741" y="2873171"/>
                  </a:lnTo>
                  <a:lnTo>
                    <a:pt x="850480" y="2856484"/>
                  </a:lnTo>
                  <a:lnTo>
                    <a:pt x="875576" y="2840380"/>
                  </a:lnTo>
                  <a:lnTo>
                    <a:pt x="900887" y="2824784"/>
                  </a:lnTo>
                  <a:lnTo>
                    <a:pt x="926287" y="2809570"/>
                  </a:lnTo>
                  <a:close/>
                </a:path>
                <a:path w="3998594" h="3890645" extrusionOk="0">
                  <a:moveTo>
                    <a:pt x="1099731" y="2718104"/>
                  </a:moveTo>
                  <a:lnTo>
                    <a:pt x="1082040" y="2682227"/>
                  </a:lnTo>
                  <a:lnTo>
                    <a:pt x="1054900" y="2695689"/>
                  </a:lnTo>
                  <a:lnTo>
                    <a:pt x="1027836" y="2709545"/>
                  </a:lnTo>
                  <a:lnTo>
                    <a:pt x="1001471" y="2723464"/>
                  </a:lnTo>
                  <a:lnTo>
                    <a:pt x="975639" y="2737510"/>
                  </a:lnTo>
                  <a:lnTo>
                    <a:pt x="994714" y="2772410"/>
                  </a:lnTo>
                  <a:lnTo>
                    <a:pt x="1020356" y="2758630"/>
                  </a:lnTo>
                  <a:lnTo>
                    <a:pt x="1046353" y="2744952"/>
                  </a:lnTo>
                  <a:lnTo>
                    <a:pt x="1072794" y="2731427"/>
                  </a:lnTo>
                  <a:lnTo>
                    <a:pt x="1099731" y="2718104"/>
                  </a:lnTo>
                  <a:close/>
                </a:path>
                <a:path w="3998594" h="3890645" extrusionOk="0">
                  <a:moveTo>
                    <a:pt x="1279855" y="2637104"/>
                  </a:moveTo>
                  <a:lnTo>
                    <a:pt x="1264805" y="2600058"/>
                  </a:lnTo>
                  <a:lnTo>
                    <a:pt x="1236459" y="2611932"/>
                  </a:lnTo>
                  <a:lnTo>
                    <a:pt x="1208620" y="2623845"/>
                  </a:lnTo>
                  <a:lnTo>
                    <a:pt x="1181290" y="2635796"/>
                  </a:lnTo>
                  <a:lnTo>
                    <a:pt x="1154442" y="2647772"/>
                  </a:lnTo>
                  <a:lnTo>
                    <a:pt x="1170813" y="2684234"/>
                  </a:lnTo>
                  <a:lnTo>
                    <a:pt x="1197432" y="2672207"/>
                  </a:lnTo>
                  <a:lnTo>
                    <a:pt x="1224470" y="2660370"/>
                  </a:lnTo>
                  <a:lnTo>
                    <a:pt x="1251953" y="2648674"/>
                  </a:lnTo>
                  <a:lnTo>
                    <a:pt x="1279855" y="2637104"/>
                  </a:lnTo>
                  <a:close/>
                </a:path>
                <a:path w="3998594" h="3890645" extrusionOk="0">
                  <a:moveTo>
                    <a:pt x="1464830" y="2567889"/>
                  </a:moveTo>
                  <a:lnTo>
                    <a:pt x="1451952" y="2530005"/>
                  </a:lnTo>
                  <a:lnTo>
                    <a:pt x="1423098" y="2539962"/>
                  </a:lnTo>
                  <a:lnTo>
                    <a:pt x="1394637" y="2550096"/>
                  </a:lnTo>
                  <a:lnTo>
                    <a:pt x="1366532" y="2560370"/>
                  </a:lnTo>
                  <a:lnTo>
                    <a:pt x="1338757" y="2570746"/>
                  </a:lnTo>
                  <a:lnTo>
                    <a:pt x="1352943" y="2608046"/>
                  </a:lnTo>
                  <a:lnTo>
                    <a:pt x="1380324" y="2598242"/>
                  </a:lnTo>
                  <a:lnTo>
                    <a:pt x="1436268" y="2577935"/>
                  </a:lnTo>
                  <a:lnTo>
                    <a:pt x="1464830" y="2567889"/>
                  </a:lnTo>
                  <a:close/>
                </a:path>
                <a:path w="3998594" h="3890645" extrusionOk="0">
                  <a:moveTo>
                    <a:pt x="1653209" y="2509380"/>
                  </a:moveTo>
                  <a:lnTo>
                    <a:pt x="1642440" y="2471051"/>
                  </a:lnTo>
                  <a:lnTo>
                    <a:pt x="1613242" y="2479433"/>
                  </a:lnTo>
                  <a:lnTo>
                    <a:pt x="1584401" y="2487993"/>
                  </a:lnTo>
                  <a:lnTo>
                    <a:pt x="1555851" y="2496667"/>
                  </a:lnTo>
                  <a:lnTo>
                    <a:pt x="1527505" y="2505418"/>
                  </a:lnTo>
                  <a:lnTo>
                    <a:pt x="1539532" y="2543556"/>
                  </a:lnTo>
                  <a:lnTo>
                    <a:pt x="1567573" y="2534818"/>
                  </a:lnTo>
                  <a:lnTo>
                    <a:pt x="1595805" y="2526220"/>
                  </a:lnTo>
                  <a:lnTo>
                    <a:pt x="1624330" y="2517749"/>
                  </a:lnTo>
                  <a:lnTo>
                    <a:pt x="1653209" y="2509380"/>
                  </a:lnTo>
                  <a:close/>
                </a:path>
                <a:path w="3998594" h="3890645" extrusionOk="0">
                  <a:moveTo>
                    <a:pt x="1845005" y="2461603"/>
                  </a:moveTo>
                  <a:lnTo>
                    <a:pt x="1835937" y="2422766"/>
                  </a:lnTo>
                  <a:lnTo>
                    <a:pt x="1806359" y="2429560"/>
                  </a:lnTo>
                  <a:lnTo>
                    <a:pt x="1777085" y="2436520"/>
                  </a:lnTo>
                  <a:lnTo>
                    <a:pt x="1748180" y="2443619"/>
                  </a:lnTo>
                  <a:lnTo>
                    <a:pt x="1719668" y="2450820"/>
                  </a:lnTo>
                  <a:lnTo>
                    <a:pt x="1729587" y="2489403"/>
                  </a:lnTo>
                  <a:lnTo>
                    <a:pt x="1758022" y="2482253"/>
                  </a:lnTo>
                  <a:lnTo>
                    <a:pt x="1786737" y="2475255"/>
                  </a:lnTo>
                  <a:lnTo>
                    <a:pt x="1815719" y="2468384"/>
                  </a:lnTo>
                  <a:lnTo>
                    <a:pt x="1845005" y="2461603"/>
                  </a:lnTo>
                  <a:close/>
                </a:path>
                <a:path w="3998594" h="3890645" extrusionOk="0">
                  <a:moveTo>
                    <a:pt x="2038718" y="2421445"/>
                  </a:moveTo>
                  <a:lnTo>
                    <a:pt x="2031746" y="2382164"/>
                  </a:lnTo>
                  <a:lnTo>
                    <a:pt x="2002028" y="2387650"/>
                  </a:lnTo>
                  <a:lnTo>
                    <a:pt x="1972513" y="2393213"/>
                  </a:lnTo>
                  <a:lnTo>
                    <a:pt x="1943290" y="2398903"/>
                  </a:lnTo>
                  <a:lnTo>
                    <a:pt x="1914410" y="2404757"/>
                  </a:lnTo>
                  <a:lnTo>
                    <a:pt x="1922157" y="2444191"/>
                  </a:lnTo>
                  <a:lnTo>
                    <a:pt x="1950974" y="2438311"/>
                  </a:lnTo>
                  <a:lnTo>
                    <a:pt x="1980018" y="2432596"/>
                  </a:lnTo>
                  <a:lnTo>
                    <a:pt x="2009279" y="2426982"/>
                  </a:lnTo>
                  <a:lnTo>
                    <a:pt x="2038718" y="2421445"/>
                  </a:lnTo>
                  <a:close/>
                </a:path>
                <a:path w="3998594" h="3890645" extrusionOk="0">
                  <a:moveTo>
                    <a:pt x="2233803" y="2392057"/>
                  </a:moveTo>
                  <a:lnTo>
                    <a:pt x="2226970" y="2351989"/>
                  </a:lnTo>
                  <a:lnTo>
                    <a:pt x="2213229" y="2354097"/>
                  </a:lnTo>
                  <a:lnTo>
                    <a:pt x="2198586" y="2355926"/>
                  </a:lnTo>
                  <a:lnTo>
                    <a:pt x="2183447" y="2357602"/>
                  </a:lnTo>
                  <a:lnTo>
                    <a:pt x="2168194" y="2359215"/>
                  </a:lnTo>
                  <a:lnTo>
                    <a:pt x="2110994" y="2366721"/>
                  </a:lnTo>
                  <a:lnTo>
                    <a:pt x="2116759" y="2408237"/>
                  </a:lnTo>
                  <a:lnTo>
                    <a:pt x="2174633" y="2399220"/>
                  </a:lnTo>
                  <a:lnTo>
                    <a:pt x="2189505" y="2397480"/>
                  </a:lnTo>
                  <a:lnTo>
                    <a:pt x="2219147" y="2393835"/>
                  </a:lnTo>
                  <a:lnTo>
                    <a:pt x="2233803" y="2392057"/>
                  </a:lnTo>
                  <a:close/>
                </a:path>
                <a:path w="3998594" h="3890645" extrusionOk="0">
                  <a:moveTo>
                    <a:pt x="2431567" y="2363546"/>
                  </a:moveTo>
                  <a:lnTo>
                    <a:pt x="2425014" y="2321903"/>
                  </a:lnTo>
                  <a:lnTo>
                    <a:pt x="2396426" y="2327833"/>
                  </a:lnTo>
                  <a:lnTo>
                    <a:pt x="2367521" y="2333104"/>
                  </a:lnTo>
                  <a:lnTo>
                    <a:pt x="2338336" y="2337866"/>
                  </a:lnTo>
                  <a:lnTo>
                    <a:pt x="2308860" y="2342273"/>
                  </a:lnTo>
                  <a:lnTo>
                    <a:pt x="2314244" y="2383713"/>
                  </a:lnTo>
                  <a:lnTo>
                    <a:pt x="2344102" y="2378468"/>
                  </a:lnTo>
                  <a:lnTo>
                    <a:pt x="2373541" y="2373439"/>
                  </a:lnTo>
                  <a:lnTo>
                    <a:pt x="2402675" y="2368512"/>
                  </a:lnTo>
                  <a:lnTo>
                    <a:pt x="2431567" y="2363546"/>
                  </a:lnTo>
                  <a:close/>
                </a:path>
                <a:path w="3998594" h="3890645" extrusionOk="0">
                  <a:moveTo>
                    <a:pt x="2624480" y="2325674"/>
                  </a:moveTo>
                  <a:lnTo>
                    <a:pt x="2615869" y="2286508"/>
                  </a:lnTo>
                  <a:lnTo>
                    <a:pt x="2587828" y="2292743"/>
                  </a:lnTo>
                  <a:lnTo>
                    <a:pt x="2559354" y="2298801"/>
                  </a:lnTo>
                  <a:lnTo>
                    <a:pt x="2530462" y="2304669"/>
                  </a:lnTo>
                  <a:lnTo>
                    <a:pt x="2501150" y="2310384"/>
                  </a:lnTo>
                  <a:lnTo>
                    <a:pt x="2508504" y="2349728"/>
                  </a:lnTo>
                  <a:lnTo>
                    <a:pt x="2538145" y="2343924"/>
                  </a:lnTo>
                  <a:lnTo>
                    <a:pt x="2567355" y="2338006"/>
                  </a:lnTo>
                  <a:lnTo>
                    <a:pt x="2596121" y="2331936"/>
                  </a:lnTo>
                  <a:lnTo>
                    <a:pt x="2624480" y="2325674"/>
                  </a:lnTo>
                  <a:close/>
                </a:path>
                <a:path w="3998594" h="3890645" extrusionOk="0">
                  <a:moveTo>
                    <a:pt x="2815488" y="2277757"/>
                  </a:moveTo>
                  <a:lnTo>
                    <a:pt x="2804706" y="2239429"/>
                  </a:lnTo>
                  <a:lnTo>
                    <a:pt x="2776982" y="2247315"/>
                  </a:lnTo>
                  <a:lnTo>
                    <a:pt x="2748851" y="2254974"/>
                  </a:lnTo>
                  <a:lnTo>
                    <a:pt x="2720289" y="2262403"/>
                  </a:lnTo>
                  <a:lnTo>
                    <a:pt x="2691320" y="2269604"/>
                  </a:lnTo>
                  <a:lnTo>
                    <a:pt x="2700782" y="2308517"/>
                  </a:lnTo>
                  <a:lnTo>
                    <a:pt x="2730093" y="2301075"/>
                  </a:lnTo>
                  <a:lnTo>
                    <a:pt x="2758986" y="2293442"/>
                  </a:lnTo>
                  <a:lnTo>
                    <a:pt x="2787459" y="2285657"/>
                  </a:lnTo>
                  <a:lnTo>
                    <a:pt x="2815488" y="2277757"/>
                  </a:lnTo>
                  <a:close/>
                </a:path>
                <a:path w="3998594" h="3890645" extrusionOk="0">
                  <a:moveTo>
                    <a:pt x="3003092" y="2216696"/>
                  </a:moveTo>
                  <a:lnTo>
                    <a:pt x="2989364" y="2179066"/>
                  </a:lnTo>
                  <a:lnTo>
                    <a:pt x="2962440" y="2188908"/>
                  </a:lnTo>
                  <a:lnTo>
                    <a:pt x="2934995" y="2198509"/>
                  </a:lnTo>
                  <a:lnTo>
                    <a:pt x="2907068" y="2207882"/>
                  </a:lnTo>
                  <a:lnTo>
                    <a:pt x="2878683" y="2217013"/>
                  </a:lnTo>
                  <a:lnTo>
                    <a:pt x="2890697" y="2255151"/>
                  </a:lnTo>
                  <a:lnTo>
                    <a:pt x="2919158" y="2246414"/>
                  </a:lnTo>
                  <a:lnTo>
                    <a:pt x="2947505" y="2236787"/>
                  </a:lnTo>
                  <a:lnTo>
                    <a:pt x="2975559" y="2226729"/>
                  </a:lnTo>
                  <a:lnTo>
                    <a:pt x="3003092" y="2216696"/>
                  </a:lnTo>
                  <a:close/>
                </a:path>
                <a:path w="3998594" h="3890645" extrusionOk="0">
                  <a:moveTo>
                    <a:pt x="3184067" y="2137867"/>
                  </a:moveTo>
                  <a:lnTo>
                    <a:pt x="3167240" y="2101735"/>
                  </a:lnTo>
                  <a:lnTo>
                    <a:pt x="3141129" y="2113661"/>
                  </a:lnTo>
                  <a:lnTo>
                    <a:pt x="3114459" y="2125497"/>
                  </a:lnTo>
                  <a:lnTo>
                    <a:pt x="3087446" y="2137130"/>
                  </a:lnTo>
                  <a:lnTo>
                    <a:pt x="3060306" y="2148421"/>
                  </a:lnTo>
                  <a:lnTo>
                    <a:pt x="3074962" y="2185403"/>
                  </a:lnTo>
                  <a:lnTo>
                    <a:pt x="3102838" y="2173986"/>
                  </a:lnTo>
                  <a:lnTo>
                    <a:pt x="3130321" y="2162225"/>
                  </a:lnTo>
                  <a:lnTo>
                    <a:pt x="3157397" y="2150186"/>
                  </a:lnTo>
                  <a:lnTo>
                    <a:pt x="3184067" y="2137867"/>
                  </a:lnTo>
                  <a:close/>
                </a:path>
                <a:path w="3998594" h="3890645" extrusionOk="0">
                  <a:moveTo>
                    <a:pt x="3358680" y="2046605"/>
                  </a:moveTo>
                  <a:lnTo>
                    <a:pt x="3338296" y="2012276"/>
                  </a:lnTo>
                  <a:lnTo>
                    <a:pt x="3313544" y="2026818"/>
                  </a:lnTo>
                  <a:lnTo>
                    <a:pt x="3288220" y="2041182"/>
                  </a:lnTo>
                  <a:lnTo>
                    <a:pt x="3262477" y="2055317"/>
                  </a:lnTo>
                  <a:lnTo>
                    <a:pt x="3236480" y="2069172"/>
                  </a:lnTo>
                  <a:lnTo>
                    <a:pt x="3254629" y="2104732"/>
                  </a:lnTo>
                  <a:lnTo>
                    <a:pt x="3281273" y="2090610"/>
                  </a:lnTo>
                  <a:lnTo>
                    <a:pt x="3307638" y="2076132"/>
                  </a:lnTo>
                  <a:lnTo>
                    <a:pt x="3333508" y="2061425"/>
                  </a:lnTo>
                  <a:lnTo>
                    <a:pt x="3358680" y="2046605"/>
                  </a:lnTo>
                  <a:close/>
                </a:path>
                <a:path w="3998594" h="3890645" extrusionOk="0">
                  <a:moveTo>
                    <a:pt x="3522014" y="1933930"/>
                  </a:moveTo>
                  <a:lnTo>
                    <a:pt x="3496233" y="1902726"/>
                  </a:lnTo>
                  <a:lnTo>
                    <a:pt x="3474161" y="1920214"/>
                  </a:lnTo>
                  <a:lnTo>
                    <a:pt x="3451212" y="1937512"/>
                  </a:lnTo>
                  <a:lnTo>
                    <a:pt x="3427565" y="1954466"/>
                  </a:lnTo>
                  <a:lnTo>
                    <a:pt x="3403396" y="1970900"/>
                  </a:lnTo>
                  <a:lnTo>
                    <a:pt x="3425558" y="2004314"/>
                  </a:lnTo>
                  <a:lnTo>
                    <a:pt x="3450463" y="1987219"/>
                  </a:lnTo>
                  <a:lnTo>
                    <a:pt x="3474897" y="1969770"/>
                  </a:lnTo>
                  <a:lnTo>
                    <a:pt x="3498773" y="1952002"/>
                  </a:lnTo>
                  <a:lnTo>
                    <a:pt x="3522014" y="1933930"/>
                  </a:lnTo>
                  <a:close/>
                </a:path>
                <a:path w="3998594" h="3890645" extrusionOk="0">
                  <a:moveTo>
                    <a:pt x="3668369" y="1800098"/>
                  </a:moveTo>
                  <a:lnTo>
                    <a:pt x="3639477" y="1772805"/>
                  </a:lnTo>
                  <a:lnTo>
                    <a:pt x="3619665" y="1793367"/>
                  </a:lnTo>
                  <a:lnTo>
                    <a:pt x="3599065" y="1813699"/>
                  </a:lnTo>
                  <a:lnTo>
                    <a:pt x="3577755" y="1833765"/>
                  </a:lnTo>
                  <a:lnTo>
                    <a:pt x="3555809" y="1853501"/>
                  </a:lnTo>
                  <a:lnTo>
                    <a:pt x="3582263" y="1883206"/>
                  </a:lnTo>
                  <a:lnTo>
                    <a:pt x="3604603" y="1863267"/>
                  </a:lnTo>
                  <a:lnTo>
                    <a:pt x="3626396" y="1842770"/>
                  </a:lnTo>
                  <a:lnTo>
                    <a:pt x="3647656" y="1821713"/>
                  </a:lnTo>
                  <a:lnTo>
                    <a:pt x="3668369" y="1800098"/>
                  </a:lnTo>
                  <a:close/>
                </a:path>
                <a:path w="3998594" h="3890645" extrusionOk="0">
                  <a:moveTo>
                    <a:pt x="3783596" y="50584"/>
                  </a:moveTo>
                  <a:lnTo>
                    <a:pt x="3772331" y="27470"/>
                  </a:lnTo>
                  <a:lnTo>
                    <a:pt x="3763784" y="10629"/>
                  </a:lnTo>
                  <a:lnTo>
                    <a:pt x="3758920" y="1422"/>
                  </a:lnTo>
                  <a:lnTo>
                    <a:pt x="3750703" y="0"/>
                  </a:lnTo>
                  <a:lnTo>
                    <a:pt x="3721544" y="15925"/>
                  </a:lnTo>
                  <a:lnTo>
                    <a:pt x="3723348" y="19545"/>
                  </a:lnTo>
                  <a:lnTo>
                    <a:pt x="3728593" y="29603"/>
                  </a:lnTo>
                  <a:lnTo>
                    <a:pt x="3736873" y="45808"/>
                  </a:lnTo>
                  <a:lnTo>
                    <a:pt x="3747795" y="67868"/>
                  </a:lnTo>
                  <a:lnTo>
                    <a:pt x="3783596" y="50584"/>
                  </a:lnTo>
                  <a:close/>
                </a:path>
                <a:path w="3998594" h="3890645" extrusionOk="0">
                  <a:moveTo>
                    <a:pt x="3793261" y="1645107"/>
                  </a:moveTo>
                  <a:lnTo>
                    <a:pt x="3760266" y="1622780"/>
                  </a:lnTo>
                  <a:lnTo>
                    <a:pt x="3743896" y="1646364"/>
                  </a:lnTo>
                  <a:lnTo>
                    <a:pt x="3726751" y="1669745"/>
                  </a:lnTo>
                  <a:lnTo>
                    <a:pt x="3708984" y="1692859"/>
                  </a:lnTo>
                  <a:lnTo>
                    <a:pt x="3690696" y="1715655"/>
                  </a:lnTo>
                  <a:lnTo>
                    <a:pt x="3721570" y="1740852"/>
                  </a:lnTo>
                  <a:lnTo>
                    <a:pt x="3740416" y="1717611"/>
                  </a:lnTo>
                  <a:lnTo>
                    <a:pt x="3758654" y="1693900"/>
                  </a:lnTo>
                  <a:lnTo>
                    <a:pt x="3776256" y="1669732"/>
                  </a:lnTo>
                  <a:lnTo>
                    <a:pt x="3793261" y="1645107"/>
                  </a:lnTo>
                  <a:close/>
                </a:path>
                <a:path w="3998594" h="3890645" extrusionOk="0">
                  <a:moveTo>
                    <a:pt x="3861041" y="232524"/>
                  </a:moveTo>
                  <a:lnTo>
                    <a:pt x="3850221" y="204546"/>
                  </a:lnTo>
                  <a:lnTo>
                    <a:pt x="3838918" y="176682"/>
                  </a:lnTo>
                  <a:lnTo>
                    <a:pt x="3826967" y="149085"/>
                  </a:lnTo>
                  <a:lnTo>
                    <a:pt x="3814178" y="121907"/>
                  </a:lnTo>
                  <a:lnTo>
                    <a:pt x="3777856" y="137490"/>
                  </a:lnTo>
                  <a:lnTo>
                    <a:pt x="3789388" y="164312"/>
                  </a:lnTo>
                  <a:lnTo>
                    <a:pt x="3800462" y="191439"/>
                  </a:lnTo>
                  <a:lnTo>
                    <a:pt x="3811105" y="218795"/>
                  </a:lnTo>
                  <a:lnTo>
                    <a:pt x="3821379" y="246303"/>
                  </a:lnTo>
                  <a:lnTo>
                    <a:pt x="3859072" y="232181"/>
                  </a:lnTo>
                  <a:lnTo>
                    <a:pt x="3861041" y="232524"/>
                  </a:lnTo>
                  <a:close/>
                </a:path>
                <a:path w="3998594" h="3890645" extrusionOk="0">
                  <a:moveTo>
                    <a:pt x="3889857" y="1471053"/>
                  </a:moveTo>
                  <a:lnTo>
                    <a:pt x="3853421" y="1454607"/>
                  </a:lnTo>
                  <a:lnTo>
                    <a:pt x="3841216" y="1480794"/>
                  </a:lnTo>
                  <a:lnTo>
                    <a:pt x="3828313" y="1506816"/>
                  </a:lnTo>
                  <a:lnTo>
                    <a:pt x="3814788" y="1532509"/>
                  </a:lnTo>
                  <a:lnTo>
                    <a:pt x="3800716" y="1557693"/>
                  </a:lnTo>
                  <a:lnTo>
                    <a:pt x="3835298" y="1577860"/>
                  </a:lnTo>
                  <a:lnTo>
                    <a:pt x="3849827" y="1551838"/>
                  </a:lnTo>
                  <a:lnTo>
                    <a:pt x="3863759" y="1525574"/>
                  </a:lnTo>
                  <a:lnTo>
                    <a:pt x="3877094" y="1498739"/>
                  </a:lnTo>
                  <a:lnTo>
                    <a:pt x="3889857" y="1471053"/>
                  </a:lnTo>
                  <a:close/>
                </a:path>
                <a:path w="3998594" h="3890645" extrusionOk="0">
                  <a:moveTo>
                    <a:pt x="3922039" y="420522"/>
                  </a:moveTo>
                  <a:lnTo>
                    <a:pt x="3913975" y="392036"/>
                  </a:lnTo>
                  <a:lnTo>
                    <a:pt x="3905440" y="363474"/>
                  </a:lnTo>
                  <a:lnTo>
                    <a:pt x="3896360" y="334962"/>
                  </a:lnTo>
                  <a:lnTo>
                    <a:pt x="3886682" y="306641"/>
                  </a:lnTo>
                  <a:lnTo>
                    <a:pt x="3849192" y="319595"/>
                  </a:lnTo>
                  <a:lnTo>
                    <a:pt x="3858260" y="347421"/>
                  </a:lnTo>
                  <a:lnTo>
                    <a:pt x="3867061" y="375399"/>
                  </a:lnTo>
                  <a:lnTo>
                    <a:pt x="3875570" y="403402"/>
                  </a:lnTo>
                  <a:lnTo>
                    <a:pt x="3883710" y="431304"/>
                  </a:lnTo>
                  <a:lnTo>
                    <a:pt x="3922039" y="420522"/>
                  </a:lnTo>
                  <a:close/>
                </a:path>
                <a:path w="3998594" h="3890645" extrusionOk="0">
                  <a:moveTo>
                    <a:pt x="3955250" y="1283068"/>
                  </a:moveTo>
                  <a:lnTo>
                    <a:pt x="3915943" y="1273835"/>
                  </a:lnTo>
                  <a:lnTo>
                    <a:pt x="3908260" y="1301953"/>
                  </a:lnTo>
                  <a:lnTo>
                    <a:pt x="3899903" y="1329842"/>
                  </a:lnTo>
                  <a:lnTo>
                    <a:pt x="3890924" y="1357388"/>
                  </a:lnTo>
                  <a:lnTo>
                    <a:pt x="3881361" y="1384503"/>
                  </a:lnTo>
                  <a:lnTo>
                    <a:pt x="3919461" y="1398397"/>
                  </a:lnTo>
                  <a:lnTo>
                    <a:pt x="3929545" y="1369923"/>
                  </a:lnTo>
                  <a:lnTo>
                    <a:pt x="3938867" y="1341208"/>
                  </a:lnTo>
                  <a:lnTo>
                    <a:pt x="3947439" y="1312252"/>
                  </a:lnTo>
                  <a:lnTo>
                    <a:pt x="3955250" y="1283068"/>
                  </a:lnTo>
                  <a:close/>
                </a:path>
                <a:path w="3998594" h="3890645" extrusionOk="0">
                  <a:moveTo>
                    <a:pt x="3967188" y="613486"/>
                  </a:moveTo>
                  <a:lnTo>
                    <a:pt x="3961650" y="584504"/>
                  </a:lnTo>
                  <a:lnTo>
                    <a:pt x="3955681" y="555383"/>
                  </a:lnTo>
                  <a:lnTo>
                    <a:pt x="3949268" y="526186"/>
                  </a:lnTo>
                  <a:lnTo>
                    <a:pt x="3942410" y="496976"/>
                  </a:lnTo>
                  <a:lnTo>
                    <a:pt x="3903573" y="506044"/>
                  </a:lnTo>
                  <a:lnTo>
                    <a:pt x="3910253" y="534898"/>
                  </a:lnTo>
                  <a:lnTo>
                    <a:pt x="3916565" y="563689"/>
                  </a:lnTo>
                  <a:lnTo>
                    <a:pt x="3922471" y="592264"/>
                  </a:lnTo>
                  <a:lnTo>
                    <a:pt x="3927894" y="620445"/>
                  </a:lnTo>
                  <a:lnTo>
                    <a:pt x="3967188" y="613486"/>
                  </a:lnTo>
                  <a:close/>
                </a:path>
                <a:path w="3998594" h="3890645" extrusionOk="0">
                  <a:moveTo>
                    <a:pt x="3990695" y="1087882"/>
                  </a:moveTo>
                  <a:lnTo>
                    <a:pt x="3950893" y="1083818"/>
                  </a:lnTo>
                  <a:lnTo>
                    <a:pt x="3947528" y="1112710"/>
                  </a:lnTo>
                  <a:lnTo>
                    <a:pt x="3943439" y="1141171"/>
                  </a:lnTo>
                  <a:lnTo>
                    <a:pt x="3933812" y="1198740"/>
                  </a:lnTo>
                  <a:lnTo>
                    <a:pt x="3973144" y="1205560"/>
                  </a:lnTo>
                  <a:lnTo>
                    <a:pt x="3977436" y="1180782"/>
                  </a:lnTo>
                  <a:lnTo>
                    <a:pt x="3981221" y="1157681"/>
                  </a:lnTo>
                  <a:lnTo>
                    <a:pt x="3984663" y="1134440"/>
                  </a:lnTo>
                  <a:lnTo>
                    <a:pt x="3990695" y="1087882"/>
                  </a:lnTo>
                  <a:close/>
                </a:path>
                <a:path w="3998594" h="3890645" extrusionOk="0">
                  <a:moveTo>
                    <a:pt x="3993362" y="808418"/>
                  </a:moveTo>
                  <a:lnTo>
                    <a:pt x="3990721" y="779881"/>
                  </a:lnTo>
                  <a:lnTo>
                    <a:pt x="3981132" y="689622"/>
                  </a:lnTo>
                  <a:lnTo>
                    <a:pt x="3939692" y="695007"/>
                  </a:lnTo>
                  <a:lnTo>
                    <a:pt x="3943502" y="724281"/>
                  </a:lnTo>
                  <a:lnTo>
                    <a:pt x="3946880" y="753465"/>
                  </a:lnTo>
                  <a:lnTo>
                    <a:pt x="3949827" y="782447"/>
                  </a:lnTo>
                  <a:lnTo>
                    <a:pt x="3952392" y="811034"/>
                  </a:lnTo>
                  <a:lnTo>
                    <a:pt x="3993362" y="808418"/>
                  </a:lnTo>
                  <a:close/>
                </a:path>
                <a:path w="3998594" h="3890645" extrusionOk="0">
                  <a:moveTo>
                    <a:pt x="3996283" y="1006614"/>
                  </a:moveTo>
                  <a:lnTo>
                    <a:pt x="3996067" y="1006602"/>
                  </a:lnTo>
                  <a:lnTo>
                    <a:pt x="3996004" y="1008189"/>
                  </a:lnTo>
                  <a:lnTo>
                    <a:pt x="3996283" y="1006614"/>
                  </a:lnTo>
                  <a:close/>
                </a:path>
                <a:path w="3998594" h="3890645" extrusionOk="0">
                  <a:moveTo>
                    <a:pt x="3998087" y="918248"/>
                  </a:moveTo>
                  <a:lnTo>
                    <a:pt x="3997896" y="887387"/>
                  </a:lnTo>
                  <a:lnTo>
                    <a:pt x="3957282" y="888047"/>
                  </a:lnTo>
                  <a:lnTo>
                    <a:pt x="3957701" y="917575"/>
                  </a:lnTo>
                  <a:lnTo>
                    <a:pt x="3957663" y="946899"/>
                  </a:lnTo>
                  <a:lnTo>
                    <a:pt x="3957142" y="975918"/>
                  </a:lnTo>
                  <a:lnTo>
                    <a:pt x="3956126" y="1004519"/>
                  </a:lnTo>
                  <a:lnTo>
                    <a:pt x="3996067" y="1006602"/>
                  </a:lnTo>
                  <a:lnTo>
                    <a:pt x="3997172" y="978700"/>
                  </a:lnTo>
                  <a:lnTo>
                    <a:pt x="3997858" y="948702"/>
                  </a:lnTo>
                  <a:lnTo>
                    <a:pt x="3998087" y="918248"/>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94" name="Google Shape;94;p2"/>
            <p:cNvPicPr preferRelativeResize="0"/>
            <p:nvPr/>
          </p:nvPicPr>
          <p:blipFill rotWithShape="1">
            <a:blip r:embed="rId5">
              <a:alphaModFix/>
            </a:blip>
            <a:srcRect/>
            <a:stretch/>
          </p:blipFill>
          <p:spPr>
            <a:xfrm>
              <a:off x="12927869" y="8246309"/>
              <a:ext cx="158799" cy="180230"/>
            </a:xfrm>
            <a:prstGeom prst="rect">
              <a:avLst/>
            </a:prstGeom>
            <a:noFill/>
            <a:ln>
              <a:noFill/>
            </a:ln>
          </p:spPr>
        </p:pic>
        <p:sp>
          <p:nvSpPr>
            <p:cNvPr id="95" name="Google Shape;95;p2"/>
            <p:cNvSpPr/>
            <p:nvPr/>
          </p:nvSpPr>
          <p:spPr>
            <a:xfrm>
              <a:off x="12238379" y="4077088"/>
              <a:ext cx="5583555" cy="2503170"/>
            </a:xfrm>
            <a:custGeom>
              <a:avLst/>
              <a:gdLst/>
              <a:ahLst/>
              <a:cxnLst/>
              <a:rect l="l" t="t" r="r" b="b"/>
              <a:pathLst>
                <a:path w="5583555" h="2503170" extrusionOk="0">
                  <a:moveTo>
                    <a:pt x="5583103" y="2503107"/>
                  </a:moveTo>
                  <a:lnTo>
                    <a:pt x="0" y="2503107"/>
                  </a:lnTo>
                  <a:lnTo>
                    <a:pt x="0" y="0"/>
                  </a:lnTo>
                  <a:lnTo>
                    <a:pt x="5583103" y="0"/>
                  </a:lnTo>
                  <a:lnTo>
                    <a:pt x="5583103" y="2503107"/>
                  </a:lnTo>
                  <a:close/>
                </a:path>
              </a:pathLst>
            </a:custGeom>
            <a:solidFill>
              <a:srgbClr val="F1D9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96" name="Google Shape;96;p2"/>
            <p:cNvSpPr/>
            <p:nvPr/>
          </p:nvSpPr>
          <p:spPr>
            <a:xfrm>
              <a:off x="12447917" y="4696218"/>
              <a:ext cx="47625" cy="1228725"/>
            </a:xfrm>
            <a:custGeom>
              <a:avLst/>
              <a:gdLst/>
              <a:ahLst/>
              <a:cxnLst/>
              <a:rect l="l" t="t" r="r" b="b"/>
              <a:pathLst>
                <a:path w="47625" h="1228725" extrusionOk="0">
                  <a:moveTo>
                    <a:pt x="47625" y="1201750"/>
                  </a:moveTo>
                  <a:lnTo>
                    <a:pt x="26974" y="1181100"/>
                  </a:lnTo>
                  <a:lnTo>
                    <a:pt x="20662" y="1181100"/>
                  </a:lnTo>
                  <a:lnTo>
                    <a:pt x="0" y="1201750"/>
                  </a:lnTo>
                  <a:lnTo>
                    <a:pt x="0" y="1208074"/>
                  </a:lnTo>
                  <a:lnTo>
                    <a:pt x="20662" y="1228725"/>
                  </a:lnTo>
                  <a:lnTo>
                    <a:pt x="26974" y="1228725"/>
                  </a:lnTo>
                  <a:lnTo>
                    <a:pt x="47625" y="1208074"/>
                  </a:lnTo>
                  <a:lnTo>
                    <a:pt x="47625" y="1204912"/>
                  </a:lnTo>
                  <a:lnTo>
                    <a:pt x="47625" y="1201750"/>
                  </a:lnTo>
                  <a:close/>
                </a:path>
                <a:path w="47625" h="1228725" extrusionOk="0">
                  <a:moveTo>
                    <a:pt x="47625" y="906475"/>
                  </a:moveTo>
                  <a:lnTo>
                    <a:pt x="26974" y="885825"/>
                  </a:lnTo>
                  <a:lnTo>
                    <a:pt x="20662" y="885825"/>
                  </a:lnTo>
                  <a:lnTo>
                    <a:pt x="0" y="906475"/>
                  </a:lnTo>
                  <a:lnTo>
                    <a:pt x="0" y="912799"/>
                  </a:lnTo>
                  <a:lnTo>
                    <a:pt x="20662" y="933450"/>
                  </a:lnTo>
                  <a:lnTo>
                    <a:pt x="26974" y="933450"/>
                  </a:lnTo>
                  <a:lnTo>
                    <a:pt x="47625" y="912799"/>
                  </a:lnTo>
                  <a:lnTo>
                    <a:pt x="47625" y="909637"/>
                  </a:lnTo>
                  <a:lnTo>
                    <a:pt x="47625" y="906475"/>
                  </a:lnTo>
                  <a:close/>
                </a:path>
                <a:path w="47625" h="1228725" extrusionOk="0">
                  <a:moveTo>
                    <a:pt x="47625" y="611200"/>
                  </a:moveTo>
                  <a:lnTo>
                    <a:pt x="26974" y="590550"/>
                  </a:lnTo>
                  <a:lnTo>
                    <a:pt x="20662" y="590550"/>
                  </a:lnTo>
                  <a:lnTo>
                    <a:pt x="0" y="611200"/>
                  </a:lnTo>
                  <a:lnTo>
                    <a:pt x="0" y="617524"/>
                  </a:lnTo>
                  <a:lnTo>
                    <a:pt x="20662" y="638175"/>
                  </a:lnTo>
                  <a:lnTo>
                    <a:pt x="26974" y="638175"/>
                  </a:lnTo>
                  <a:lnTo>
                    <a:pt x="47625" y="617524"/>
                  </a:lnTo>
                  <a:lnTo>
                    <a:pt x="47625" y="614362"/>
                  </a:lnTo>
                  <a:lnTo>
                    <a:pt x="47625" y="611200"/>
                  </a:lnTo>
                  <a:close/>
                </a:path>
                <a:path w="47625" h="1228725" extrusionOk="0">
                  <a:moveTo>
                    <a:pt x="47625" y="315925"/>
                  </a:moveTo>
                  <a:lnTo>
                    <a:pt x="26974" y="295275"/>
                  </a:lnTo>
                  <a:lnTo>
                    <a:pt x="20662" y="295275"/>
                  </a:lnTo>
                  <a:lnTo>
                    <a:pt x="0" y="315925"/>
                  </a:lnTo>
                  <a:lnTo>
                    <a:pt x="0" y="322249"/>
                  </a:lnTo>
                  <a:lnTo>
                    <a:pt x="20662" y="342900"/>
                  </a:lnTo>
                  <a:lnTo>
                    <a:pt x="26974" y="342900"/>
                  </a:lnTo>
                  <a:lnTo>
                    <a:pt x="47625" y="322249"/>
                  </a:lnTo>
                  <a:lnTo>
                    <a:pt x="47625" y="319087"/>
                  </a:lnTo>
                  <a:lnTo>
                    <a:pt x="47625" y="315925"/>
                  </a:lnTo>
                  <a:close/>
                </a:path>
                <a:path w="47625" h="1228725" extrusionOk="0">
                  <a:moveTo>
                    <a:pt x="47625" y="20650"/>
                  </a:moveTo>
                  <a:lnTo>
                    <a:pt x="26974" y="0"/>
                  </a:lnTo>
                  <a:lnTo>
                    <a:pt x="20662" y="0"/>
                  </a:lnTo>
                  <a:lnTo>
                    <a:pt x="0" y="20650"/>
                  </a:lnTo>
                  <a:lnTo>
                    <a:pt x="0" y="26974"/>
                  </a:lnTo>
                  <a:lnTo>
                    <a:pt x="20662" y="47625"/>
                  </a:lnTo>
                  <a:lnTo>
                    <a:pt x="26974" y="47625"/>
                  </a:lnTo>
                  <a:lnTo>
                    <a:pt x="47625" y="26974"/>
                  </a:lnTo>
                  <a:lnTo>
                    <a:pt x="47625" y="23812"/>
                  </a:lnTo>
                  <a:lnTo>
                    <a:pt x="47625" y="20650"/>
                  </a:lnTo>
                  <a:close/>
                </a:path>
              </a:pathLst>
            </a:custGeom>
            <a:solidFill>
              <a:srgbClr val="00000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97" name="Google Shape;97;p2"/>
          <p:cNvSpPr txBox="1"/>
          <p:nvPr/>
        </p:nvSpPr>
        <p:spPr>
          <a:xfrm>
            <a:off x="12198477" y="2516848"/>
            <a:ext cx="5585460" cy="1292860"/>
          </a:xfrm>
          <a:prstGeom prst="rect">
            <a:avLst/>
          </a:prstGeom>
          <a:solidFill>
            <a:srgbClr val="FF112E">
              <a:alpha val="59607"/>
            </a:srgbClr>
          </a:solidFill>
          <a:ln>
            <a:noFill/>
          </a:ln>
        </p:spPr>
        <p:txBody>
          <a:bodyPr spcFirstLastPara="1" wrap="square" lIns="0" tIns="85725" rIns="0" bIns="0" anchor="t" anchorCtr="0">
            <a:spAutoFit/>
          </a:bodyPr>
          <a:lstStyle/>
          <a:p>
            <a:pPr marL="0" lvl="0" indent="0" algn="l" rtl="0">
              <a:lnSpc>
                <a:spcPct val="100000"/>
              </a:lnSpc>
              <a:spcBef>
                <a:spcPts val="0"/>
              </a:spcBef>
              <a:spcAft>
                <a:spcPts val="0"/>
              </a:spcAft>
              <a:buNone/>
            </a:pPr>
            <a:endParaRPr sz="1800">
              <a:latin typeface="Times New Roman"/>
              <a:ea typeface="Times New Roman"/>
              <a:cs typeface="Times New Roman"/>
              <a:sym typeface="Times New Roman"/>
            </a:endParaRPr>
          </a:p>
          <a:p>
            <a:pPr marL="777875" marR="320675" lvl="0" indent="-451483" algn="l" rtl="0">
              <a:lnSpc>
                <a:spcPct val="116666"/>
              </a:lnSpc>
              <a:spcBef>
                <a:spcPts val="0"/>
              </a:spcBef>
              <a:spcAft>
                <a:spcPts val="0"/>
              </a:spcAft>
              <a:buNone/>
            </a:pPr>
            <a:r>
              <a:rPr lang="ca-ES" sz="1800" b="1">
                <a:solidFill>
                  <a:srgbClr val="FFFFFF"/>
                </a:solidFill>
                <a:latin typeface="Arial"/>
                <a:ea typeface="Arial"/>
                <a:cs typeface="Arial"/>
                <a:sym typeface="Arial"/>
              </a:rPr>
              <a:t>Ley Orgánica 10/2022, de 6 de septiembre, de garantía integral de la libertad sexual</a:t>
            </a:r>
            <a:endParaRPr sz="1800">
              <a:latin typeface="Arial"/>
              <a:ea typeface="Arial"/>
              <a:cs typeface="Arial"/>
              <a:sym typeface="Arial"/>
            </a:endParaRPr>
          </a:p>
        </p:txBody>
      </p:sp>
      <p:sp>
        <p:nvSpPr>
          <p:cNvPr id="98" name="Google Shape;98;p2"/>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
        <p:nvSpPr>
          <p:cNvPr id="99" name="Google Shape;99;p2"/>
          <p:cNvSpPr txBox="1"/>
          <p:nvPr/>
        </p:nvSpPr>
        <p:spPr>
          <a:xfrm>
            <a:off x="6521063" y="2516848"/>
            <a:ext cx="5585460" cy="1292860"/>
          </a:xfrm>
          <a:prstGeom prst="rect">
            <a:avLst/>
          </a:prstGeom>
          <a:solidFill>
            <a:srgbClr val="FF112E">
              <a:alpha val="59607"/>
            </a:srgbClr>
          </a:solidFill>
          <a:ln>
            <a:noFill/>
          </a:ln>
        </p:spPr>
        <p:txBody>
          <a:bodyPr spcFirstLastPara="1" wrap="square" lIns="0" tIns="213975" rIns="0" bIns="0" anchor="t" anchorCtr="0">
            <a:spAutoFit/>
          </a:bodyPr>
          <a:lstStyle/>
          <a:p>
            <a:pPr marL="89535" marR="112395" lvl="0" indent="0" algn="ctr" rtl="0">
              <a:lnSpc>
                <a:spcPct val="116666"/>
              </a:lnSpc>
              <a:spcBef>
                <a:spcPts val="0"/>
              </a:spcBef>
              <a:spcAft>
                <a:spcPts val="0"/>
              </a:spcAft>
              <a:buNone/>
            </a:pPr>
            <a:r>
              <a:rPr lang="ca-ES" sz="1800" b="1">
                <a:solidFill>
                  <a:srgbClr val="FFFFFF"/>
                </a:solidFill>
                <a:latin typeface="Arial"/>
                <a:ea typeface="Arial"/>
                <a:cs typeface="Arial"/>
                <a:sym typeface="Arial"/>
              </a:rPr>
              <a:t>Llei 17/2020, del 22 de desembre, de modificació de la Llei 5/2008, del dret de les dones a erradicar la violència masclista</a:t>
            </a:r>
            <a:endParaRPr sz="1800">
              <a:latin typeface="Arial"/>
              <a:ea typeface="Arial"/>
              <a:cs typeface="Arial"/>
              <a:sym typeface="Arial"/>
            </a:endParaRPr>
          </a:p>
        </p:txBody>
      </p:sp>
      <p:sp>
        <p:nvSpPr>
          <p:cNvPr id="100" name="Google Shape;100;p2"/>
          <p:cNvSpPr txBox="1"/>
          <p:nvPr/>
        </p:nvSpPr>
        <p:spPr>
          <a:xfrm>
            <a:off x="12238379" y="4077088"/>
            <a:ext cx="5583555" cy="1954509"/>
          </a:xfrm>
          <a:prstGeom prst="rect">
            <a:avLst/>
          </a:prstGeom>
          <a:noFill/>
          <a:ln>
            <a:noFill/>
          </a:ln>
        </p:spPr>
        <p:txBody>
          <a:bodyPr spcFirstLastPara="1" wrap="square" lIns="0" tIns="194300" rIns="0" bIns="0" anchor="t" anchorCtr="0">
            <a:spAutoFit/>
          </a:bodyPr>
          <a:lstStyle/>
          <a:p>
            <a:pPr marL="0" lvl="0" indent="0" algn="l" rtl="0">
              <a:lnSpc>
                <a:spcPct val="100000"/>
              </a:lnSpc>
              <a:spcBef>
                <a:spcPts val="0"/>
              </a:spcBef>
              <a:spcAft>
                <a:spcPts val="0"/>
              </a:spcAft>
              <a:buNone/>
            </a:pPr>
            <a:endParaRPr sz="1700">
              <a:latin typeface="Times New Roman"/>
              <a:ea typeface="Times New Roman"/>
              <a:cs typeface="Times New Roman"/>
              <a:sym typeface="Times New Roman"/>
            </a:endParaRPr>
          </a:p>
          <a:p>
            <a:pPr marL="366395" marR="638810" lvl="0" indent="0" algn="l" rtl="0">
              <a:lnSpc>
                <a:spcPct val="113999"/>
              </a:lnSpc>
              <a:spcBef>
                <a:spcPts val="5"/>
              </a:spcBef>
              <a:spcAft>
                <a:spcPts val="0"/>
              </a:spcAft>
              <a:buNone/>
            </a:pPr>
            <a:r>
              <a:rPr lang="ca-ES" sz="1700" b="1">
                <a:latin typeface="Arial"/>
                <a:ea typeface="Arial"/>
                <a:cs typeface="Arial"/>
                <a:sym typeface="Arial"/>
              </a:rPr>
              <a:t>Consentiment </a:t>
            </a:r>
            <a:r>
              <a:rPr lang="ca-ES" sz="1700">
                <a:latin typeface="Arial"/>
                <a:ea typeface="Arial"/>
                <a:cs typeface="Arial"/>
                <a:sym typeface="Arial"/>
              </a:rPr>
              <a:t>en el centre: </a:t>
            </a:r>
            <a:r>
              <a:rPr lang="ca-ES" sz="1700" b="1">
                <a:latin typeface="Arial"/>
                <a:ea typeface="Arial"/>
                <a:cs typeface="Arial"/>
                <a:sym typeface="Arial"/>
              </a:rPr>
              <a:t>“només sí és sí”</a:t>
            </a:r>
            <a:r>
              <a:rPr lang="ca-ES" sz="1700">
                <a:latin typeface="Arial"/>
                <a:ea typeface="Arial"/>
                <a:cs typeface="Arial"/>
                <a:sym typeface="Arial"/>
              </a:rPr>
              <a:t>. Reconeixement el </a:t>
            </a:r>
            <a:r>
              <a:rPr lang="ca-ES" sz="1700" b="1">
                <a:latin typeface="Arial"/>
                <a:ea typeface="Arial"/>
                <a:cs typeface="Arial"/>
                <a:sym typeface="Arial"/>
              </a:rPr>
              <a:t>feminicidi sexual.</a:t>
            </a:r>
            <a:endParaRPr sz="1700">
              <a:latin typeface="Arial"/>
              <a:ea typeface="Arial"/>
              <a:cs typeface="Arial"/>
              <a:sym typeface="Arial"/>
            </a:endParaRPr>
          </a:p>
          <a:p>
            <a:pPr marL="366395" lvl="0" indent="0" algn="l" rtl="0">
              <a:lnSpc>
                <a:spcPct val="100000"/>
              </a:lnSpc>
              <a:spcBef>
                <a:spcPts val="284"/>
              </a:spcBef>
              <a:spcAft>
                <a:spcPts val="0"/>
              </a:spcAft>
              <a:buNone/>
            </a:pPr>
            <a:r>
              <a:rPr lang="ca-ES" sz="1700" b="1">
                <a:latin typeface="Arial"/>
                <a:ea typeface="Arial"/>
                <a:cs typeface="Arial"/>
                <a:sym typeface="Arial"/>
              </a:rPr>
              <a:t>Centres de crisis </a:t>
            </a:r>
            <a:r>
              <a:rPr lang="ca-ES" sz="1700">
                <a:latin typeface="Arial"/>
                <a:ea typeface="Arial"/>
                <a:cs typeface="Arial"/>
                <a:sym typeface="Arial"/>
              </a:rPr>
              <a:t>24 hores.</a:t>
            </a:r>
            <a:endParaRPr sz="1700">
              <a:latin typeface="Arial"/>
              <a:ea typeface="Arial"/>
              <a:cs typeface="Arial"/>
              <a:sym typeface="Arial"/>
            </a:endParaRPr>
          </a:p>
          <a:p>
            <a:pPr marL="366395" lvl="0" indent="0" algn="l" rtl="0">
              <a:lnSpc>
                <a:spcPct val="100000"/>
              </a:lnSpc>
              <a:spcBef>
                <a:spcPts val="284"/>
              </a:spcBef>
              <a:spcAft>
                <a:spcPts val="0"/>
              </a:spcAft>
              <a:buNone/>
            </a:pPr>
            <a:r>
              <a:rPr lang="ca-ES" sz="1700">
                <a:latin typeface="Arial"/>
                <a:ea typeface="Arial"/>
                <a:cs typeface="Arial"/>
                <a:sym typeface="Arial"/>
              </a:rPr>
              <a:t>S’elimina distinció entre </a:t>
            </a:r>
            <a:r>
              <a:rPr lang="ca-ES" sz="1700" b="1">
                <a:latin typeface="Arial"/>
                <a:ea typeface="Arial"/>
                <a:cs typeface="Arial"/>
                <a:sym typeface="Arial"/>
              </a:rPr>
              <a:t>agressió </a:t>
            </a:r>
            <a:r>
              <a:rPr lang="ca-ES" sz="1700">
                <a:latin typeface="Arial"/>
                <a:ea typeface="Arial"/>
                <a:cs typeface="Arial"/>
                <a:sym typeface="Arial"/>
              </a:rPr>
              <a:t>i abús sexual.</a:t>
            </a:r>
            <a:endParaRPr sz="1700">
              <a:latin typeface="Arial"/>
              <a:ea typeface="Arial"/>
              <a:cs typeface="Arial"/>
              <a:sym typeface="Arial"/>
            </a:endParaRPr>
          </a:p>
          <a:p>
            <a:pPr marL="366395" lvl="0" indent="0" algn="l" rtl="0">
              <a:lnSpc>
                <a:spcPct val="100000"/>
              </a:lnSpc>
              <a:spcBef>
                <a:spcPts val="284"/>
              </a:spcBef>
              <a:spcAft>
                <a:spcPts val="0"/>
              </a:spcAft>
              <a:buNone/>
            </a:pPr>
            <a:r>
              <a:rPr lang="ca-ES" sz="1700" b="1">
                <a:latin typeface="Arial"/>
                <a:ea typeface="Arial"/>
                <a:cs typeface="Arial"/>
                <a:sym typeface="Arial"/>
              </a:rPr>
              <a:t>Àmbit estatal.</a:t>
            </a:r>
            <a:endParaRPr sz="170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pic>
        <p:nvPicPr>
          <p:cNvPr id="106" name="Google Shape;106;p3"/>
          <p:cNvPicPr preferRelativeResize="0"/>
          <p:nvPr/>
        </p:nvPicPr>
        <p:blipFill rotWithShape="1">
          <a:blip r:embed="rId3">
            <a:alphaModFix/>
          </a:blip>
          <a:srcRect/>
          <a:stretch/>
        </p:blipFill>
        <p:spPr>
          <a:xfrm>
            <a:off x="12203176" y="1993308"/>
            <a:ext cx="3112746" cy="6719811"/>
          </a:xfrm>
          <a:prstGeom prst="rect">
            <a:avLst/>
          </a:prstGeom>
          <a:noFill/>
          <a:ln>
            <a:noFill/>
          </a:ln>
        </p:spPr>
      </p:pic>
      <p:grpSp>
        <p:nvGrpSpPr>
          <p:cNvPr id="107" name="Google Shape;107;p3"/>
          <p:cNvGrpSpPr/>
          <p:nvPr/>
        </p:nvGrpSpPr>
        <p:grpSpPr>
          <a:xfrm>
            <a:off x="5932431" y="1326165"/>
            <a:ext cx="6148705" cy="8883351"/>
            <a:chOff x="5932431" y="1326165"/>
            <a:chExt cx="6148705" cy="8883351"/>
          </a:xfrm>
        </p:grpSpPr>
        <p:pic>
          <p:nvPicPr>
            <p:cNvPr id="108" name="Google Shape;108;p3"/>
            <p:cNvPicPr preferRelativeResize="0"/>
            <p:nvPr/>
          </p:nvPicPr>
          <p:blipFill rotWithShape="1">
            <a:blip r:embed="rId4">
              <a:alphaModFix/>
            </a:blip>
            <a:srcRect/>
            <a:stretch/>
          </p:blipFill>
          <p:spPr>
            <a:xfrm>
              <a:off x="5932431" y="1370317"/>
              <a:ext cx="6143624" cy="8839199"/>
            </a:xfrm>
            <a:prstGeom prst="rect">
              <a:avLst/>
            </a:prstGeom>
            <a:noFill/>
            <a:ln>
              <a:noFill/>
            </a:ln>
          </p:spPr>
        </p:pic>
        <p:sp>
          <p:nvSpPr>
            <p:cNvPr id="109" name="Google Shape;109;p3"/>
            <p:cNvSpPr/>
            <p:nvPr/>
          </p:nvSpPr>
          <p:spPr>
            <a:xfrm>
              <a:off x="5932431" y="1326165"/>
              <a:ext cx="6148705" cy="1181100"/>
            </a:xfrm>
            <a:custGeom>
              <a:avLst/>
              <a:gdLst/>
              <a:ahLst/>
              <a:cxnLst/>
              <a:rect l="l" t="t" r="r" b="b"/>
              <a:pathLst>
                <a:path w="6148705" h="1181100" extrusionOk="0">
                  <a:moveTo>
                    <a:pt x="6148699" y="1180845"/>
                  </a:moveTo>
                  <a:lnTo>
                    <a:pt x="0" y="1180845"/>
                  </a:lnTo>
                  <a:lnTo>
                    <a:pt x="0" y="0"/>
                  </a:lnTo>
                  <a:lnTo>
                    <a:pt x="6148699" y="0"/>
                  </a:lnTo>
                  <a:lnTo>
                    <a:pt x="6148699" y="1180845"/>
                  </a:lnTo>
                  <a:close/>
                </a:path>
              </a:pathLst>
            </a:custGeom>
            <a:solidFill>
              <a:srgbClr val="F4B1B4"/>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10" name="Google Shape;110;p3"/>
          <p:cNvSpPr txBox="1"/>
          <p:nvPr/>
        </p:nvSpPr>
        <p:spPr>
          <a:xfrm>
            <a:off x="5932431" y="1434165"/>
            <a:ext cx="6148705" cy="1073150"/>
          </a:xfrm>
          <a:prstGeom prst="rect">
            <a:avLst/>
          </a:prstGeom>
          <a:solidFill>
            <a:srgbClr val="F4B1B4"/>
          </a:solidFill>
          <a:ln>
            <a:noFill/>
          </a:ln>
        </p:spPr>
        <p:txBody>
          <a:bodyPr spcFirstLastPara="1" wrap="square" lIns="0" tIns="0" rIns="0" bIns="0" anchor="t" anchorCtr="0">
            <a:spAutoFit/>
          </a:bodyPr>
          <a:lstStyle/>
          <a:p>
            <a:pPr marL="0" lvl="0" indent="0" algn="ctr" rtl="0">
              <a:lnSpc>
                <a:spcPct val="86086"/>
              </a:lnSpc>
              <a:spcBef>
                <a:spcPts val="0"/>
              </a:spcBef>
              <a:spcAft>
                <a:spcPts val="0"/>
              </a:spcAft>
              <a:buNone/>
            </a:pPr>
            <a:r>
              <a:rPr lang="ca-ES" sz="2300" b="1">
                <a:latin typeface="Arial"/>
                <a:ea typeface="Arial"/>
                <a:cs typeface="Arial"/>
                <a:sym typeface="Arial"/>
              </a:rPr>
              <a:t>Llei 17/2020</a:t>
            </a:r>
            <a:r>
              <a:rPr lang="ca-ES" sz="2300">
                <a:latin typeface="Arial"/>
                <a:ea typeface="Arial"/>
                <a:cs typeface="Arial"/>
                <a:sym typeface="Arial"/>
              </a:rPr>
              <a:t>, del 22 de desembre, de</a:t>
            </a:r>
            <a:endParaRPr sz="2300">
              <a:latin typeface="Arial"/>
              <a:ea typeface="Arial"/>
              <a:cs typeface="Arial"/>
              <a:sym typeface="Arial"/>
            </a:endParaRPr>
          </a:p>
          <a:p>
            <a:pPr marL="232409" marR="227329" lvl="0" indent="0" algn="ctr" rtl="0">
              <a:lnSpc>
                <a:spcPct val="117391"/>
              </a:lnSpc>
              <a:spcBef>
                <a:spcPts val="110"/>
              </a:spcBef>
              <a:spcAft>
                <a:spcPts val="0"/>
              </a:spcAft>
              <a:buNone/>
            </a:pPr>
            <a:r>
              <a:rPr lang="ca-ES" sz="2300">
                <a:latin typeface="Arial"/>
                <a:ea typeface="Arial"/>
                <a:cs typeface="Arial"/>
                <a:sym typeface="Arial"/>
              </a:rPr>
              <a:t>modificació de la Llei 5/2008, del dret de les dones a erradicar la violència masclista</a:t>
            </a:r>
            <a:endParaRPr sz="2300">
              <a:latin typeface="Arial"/>
              <a:ea typeface="Arial"/>
              <a:cs typeface="Arial"/>
              <a:sym typeface="Arial"/>
            </a:endParaRPr>
          </a:p>
        </p:txBody>
      </p:sp>
      <p:sp>
        <p:nvSpPr>
          <p:cNvPr id="111" name="Google Shape;111;p3"/>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
        <p:nvSpPr>
          <p:cNvPr id="112" name="Google Shape;112;p3"/>
          <p:cNvSpPr txBox="1">
            <a:spLocks noGrp="1"/>
          </p:cNvSpPr>
          <p:nvPr>
            <p:ph type="title"/>
          </p:nvPr>
        </p:nvSpPr>
        <p:spPr>
          <a:xfrm>
            <a:off x="451435" y="163759"/>
            <a:ext cx="16502856" cy="1108406"/>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alibri" panose="020F0502020204030204" pitchFamily="34" charset="0"/>
                <a:ea typeface="Arial"/>
                <a:cs typeface="Calibri" panose="020F0502020204030204" pitchFamily="34" charset="0"/>
                <a:sym typeface="Arial"/>
              </a:rPr>
              <a:t>Marc regulador català de les violències masclistes</a:t>
            </a:r>
            <a:endParaRPr dirty="0">
              <a:latin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4"/>
          <p:cNvSpPr/>
          <p:nvPr/>
        </p:nvSpPr>
        <p:spPr>
          <a:xfrm>
            <a:off x="1134414" y="3873659"/>
            <a:ext cx="7486015" cy="4522470"/>
          </a:xfrm>
          <a:custGeom>
            <a:avLst/>
            <a:gdLst/>
            <a:ahLst/>
            <a:cxnLst/>
            <a:rect l="l" t="t" r="r" b="b"/>
            <a:pathLst>
              <a:path w="7486015" h="4522470" extrusionOk="0">
                <a:moveTo>
                  <a:pt x="7485858" y="4522224"/>
                </a:moveTo>
                <a:lnTo>
                  <a:pt x="0" y="4522224"/>
                </a:lnTo>
                <a:lnTo>
                  <a:pt x="0" y="0"/>
                </a:lnTo>
                <a:lnTo>
                  <a:pt x="7485858" y="0"/>
                </a:lnTo>
                <a:lnTo>
                  <a:pt x="7485858" y="4522224"/>
                </a:lnTo>
                <a:close/>
              </a:path>
            </a:pathLst>
          </a:custGeom>
          <a:solidFill>
            <a:srgbClr val="FACCC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119" name="Google Shape;119;p4"/>
          <p:cNvGrpSpPr/>
          <p:nvPr/>
        </p:nvGrpSpPr>
        <p:grpSpPr>
          <a:xfrm>
            <a:off x="9125835" y="3873659"/>
            <a:ext cx="8259843" cy="4522470"/>
            <a:chOff x="9125835" y="3873659"/>
            <a:chExt cx="8259843" cy="4522470"/>
          </a:xfrm>
        </p:grpSpPr>
        <p:sp>
          <p:nvSpPr>
            <p:cNvPr id="120" name="Google Shape;120;p4"/>
            <p:cNvSpPr/>
            <p:nvPr/>
          </p:nvSpPr>
          <p:spPr>
            <a:xfrm>
              <a:off x="9125835" y="3873659"/>
              <a:ext cx="7486015" cy="4522470"/>
            </a:xfrm>
            <a:custGeom>
              <a:avLst/>
              <a:gdLst/>
              <a:ahLst/>
              <a:cxnLst/>
              <a:rect l="l" t="t" r="r" b="b"/>
              <a:pathLst>
                <a:path w="7486015" h="4522470" extrusionOk="0">
                  <a:moveTo>
                    <a:pt x="7485858" y="4522224"/>
                  </a:moveTo>
                  <a:lnTo>
                    <a:pt x="0" y="4522224"/>
                  </a:lnTo>
                  <a:lnTo>
                    <a:pt x="0" y="0"/>
                  </a:lnTo>
                  <a:lnTo>
                    <a:pt x="7485858" y="0"/>
                  </a:lnTo>
                  <a:lnTo>
                    <a:pt x="7485858" y="4522224"/>
                  </a:lnTo>
                  <a:close/>
                </a:path>
              </a:pathLst>
            </a:custGeom>
            <a:solidFill>
              <a:srgbClr val="FACCC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1" name="Google Shape;121;p4"/>
            <p:cNvSpPr/>
            <p:nvPr/>
          </p:nvSpPr>
          <p:spPr>
            <a:xfrm>
              <a:off x="13552818" y="5199874"/>
              <a:ext cx="3832860" cy="2852420"/>
            </a:xfrm>
            <a:custGeom>
              <a:avLst/>
              <a:gdLst/>
              <a:ahLst/>
              <a:cxnLst/>
              <a:rect l="l" t="t" r="r" b="b"/>
              <a:pathLst>
                <a:path w="3832859" h="2852420" extrusionOk="0">
                  <a:moveTo>
                    <a:pt x="51955" y="2805823"/>
                  </a:moveTo>
                  <a:lnTo>
                    <a:pt x="20662" y="2791320"/>
                  </a:lnTo>
                  <a:lnTo>
                    <a:pt x="15011" y="2803537"/>
                  </a:lnTo>
                  <a:lnTo>
                    <a:pt x="9690" y="2815894"/>
                  </a:lnTo>
                  <a:lnTo>
                    <a:pt x="4686" y="2828379"/>
                  </a:lnTo>
                  <a:lnTo>
                    <a:pt x="0" y="2841002"/>
                  </a:lnTo>
                  <a:lnTo>
                    <a:pt x="32829" y="2852001"/>
                  </a:lnTo>
                  <a:lnTo>
                    <a:pt x="33934" y="2848876"/>
                  </a:lnTo>
                  <a:lnTo>
                    <a:pt x="37363" y="2839834"/>
                  </a:lnTo>
                  <a:lnTo>
                    <a:pt x="43307" y="2825318"/>
                  </a:lnTo>
                  <a:lnTo>
                    <a:pt x="51955" y="2805823"/>
                  </a:lnTo>
                  <a:close/>
                </a:path>
                <a:path w="3832859" h="2852420" extrusionOk="0">
                  <a:moveTo>
                    <a:pt x="134518" y="2657462"/>
                  </a:moveTo>
                  <a:lnTo>
                    <a:pt x="91186" y="2659380"/>
                  </a:lnTo>
                  <a:lnTo>
                    <a:pt x="63588" y="2704909"/>
                  </a:lnTo>
                  <a:lnTo>
                    <a:pt x="50647" y="2727960"/>
                  </a:lnTo>
                  <a:lnTo>
                    <a:pt x="81495" y="2744876"/>
                  </a:lnTo>
                  <a:lnTo>
                    <a:pt x="93713" y="2723337"/>
                  </a:lnTo>
                  <a:lnTo>
                    <a:pt x="106616" y="2701658"/>
                  </a:lnTo>
                  <a:lnTo>
                    <a:pt x="120218" y="2679738"/>
                  </a:lnTo>
                  <a:lnTo>
                    <a:pt x="134518" y="2657462"/>
                  </a:lnTo>
                  <a:close/>
                </a:path>
                <a:path w="3832859" h="2852420" extrusionOk="0">
                  <a:moveTo>
                    <a:pt x="238861" y="2522601"/>
                  </a:moveTo>
                  <a:lnTo>
                    <a:pt x="211848" y="2499677"/>
                  </a:lnTo>
                  <a:lnTo>
                    <a:pt x="194970" y="2519426"/>
                  </a:lnTo>
                  <a:lnTo>
                    <a:pt x="178409" y="2539377"/>
                  </a:lnTo>
                  <a:lnTo>
                    <a:pt x="162140" y="2559901"/>
                  </a:lnTo>
                  <a:lnTo>
                    <a:pt x="146126" y="2581376"/>
                  </a:lnTo>
                  <a:lnTo>
                    <a:pt x="175552" y="2602560"/>
                  </a:lnTo>
                  <a:lnTo>
                    <a:pt x="190665" y="2582151"/>
                  </a:lnTo>
                  <a:lnTo>
                    <a:pt x="206298" y="2562009"/>
                  </a:lnTo>
                  <a:lnTo>
                    <a:pt x="222389" y="2542146"/>
                  </a:lnTo>
                  <a:lnTo>
                    <a:pt x="238861" y="2522601"/>
                  </a:lnTo>
                  <a:close/>
                </a:path>
                <a:path w="3832859" h="2852420" extrusionOk="0">
                  <a:moveTo>
                    <a:pt x="357085" y="2399703"/>
                  </a:moveTo>
                  <a:lnTo>
                    <a:pt x="333463" y="2374265"/>
                  </a:lnTo>
                  <a:lnTo>
                    <a:pt x="314413" y="2392324"/>
                  </a:lnTo>
                  <a:lnTo>
                    <a:pt x="295630" y="2410612"/>
                  </a:lnTo>
                  <a:lnTo>
                    <a:pt x="277177" y="2429154"/>
                  </a:lnTo>
                  <a:lnTo>
                    <a:pt x="259118" y="2447950"/>
                  </a:lnTo>
                  <a:lnTo>
                    <a:pt x="284378" y="2471750"/>
                  </a:lnTo>
                  <a:lnTo>
                    <a:pt x="301993" y="2453297"/>
                  </a:lnTo>
                  <a:lnTo>
                    <a:pt x="319989" y="2435072"/>
                  </a:lnTo>
                  <a:lnTo>
                    <a:pt x="338353" y="2417165"/>
                  </a:lnTo>
                  <a:lnTo>
                    <a:pt x="357085" y="2399703"/>
                  </a:lnTo>
                  <a:close/>
                </a:path>
                <a:path w="3832859" h="2852420" extrusionOk="0">
                  <a:moveTo>
                    <a:pt x="487654" y="2290064"/>
                  </a:moveTo>
                  <a:lnTo>
                    <a:pt x="466890" y="2262657"/>
                  </a:lnTo>
                  <a:lnTo>
                    <a:pt x="446100" y="2278557"/>
                  </a:lnTo>
                  <a:lnTo>
                    <a:pt x="425551" y="2294775"/>
                  </a:lnTo>
                  <a:lnTo>
                    <a:pt x="405307" y="2311311"/>
                  </a:lnTo>
                  <a:lnTo>
                    <a:pt x="385432" y="2328126"/>
                  </a:lnTo>
                  <a:lnTo>
                    <a:pt x="407733" y="2354224"/>
                  </a:lnTo>
                  <a:lnTo>
                    <a:pt x="427380" y="2337866"/>
                  </a:lnTo>
                  <a:lnTo>
                    <a:pt x="447294" y="2321737"/>
                  </a:lnTo>
                  <a:lnTo>
                    <a:pt x="467398" y="2305812"/>
                  </a:lnTo>
                  <a:lnTo>
                    <a:pt x="487654" y="2290064"/>
                  </a:lnTo>
                  <a:close/>
                </a:path>
                <a:path w="3832859" h="2852420" extrusionOk="0">
                  <a:moveTo>
                    <a:pt x="629272" y="2194356"/>
                  </a:moveTo>
                  <a:lnTo>
                    <a:pt x="611035" y="2164880"/>
                  </a:lnTo>
                  <a:lnTo>
                    <a:pt x="588759" y="2178685"/>
                  </a:lnTo>
                  <a:lnTo>
                    <a:pt x="566699" y="2192845"/>
                  </a:lnTo>
                  <a:lnTo>
                    <a:pt x="544969" y="2207247"/>
                  </a:lnTo>
                  <a:lnTo>
                    <a:pt x="523671" y="2221788"/>
                  </a:lnTo>
                  <a:lnTo>
                    <a:pt x="543344" y="2250287"/>
                  </a:lnTo>
                  <a:lnTo>
                    <a:pt x="564299" y="2235962"/>
                  </a:lnTo>
                  <a:lnTo>
                    <a:pt x="585647" y="2221827"/>
                  </a:lnTo>
                  <a:lnTo>
                    <a:pt x="607339" y="2207945"/>
                  </a:lnTo>
                  <a:lnTo>
                    <a:pt x="629272" y="2194356"/>
                  </a:lnTo>
                  <a:close/>
                </a:path>
                <a:path w="3832859" h="2852420" extrusionOk="0">
                  <a:moveTo>
                    <a:pt x="779195" y="2110917"/>
                  </a:moveTo>
                  <a:lnTo>
                    <a:pt x="763689" y="2079802"/>
                  </a:lnTo>
                  <a:lnTo>
                    <a:pt x="740371" y="2091613"/>
                  </a:lnTo>
                  <a:lnTo>
                    <a:pt x="717143" y="2103742"/>
                  </a:lnTo>
                  <a:lnTo>
                    <a:pt x="694131" y="2116074"/>
                  </a:lnTo>
                  <a:lnTo>
                    <a:pt x="671423" y="2128507"/>
                  </a:lnTo>
                  <a:lnTo>
                    <a:pt x="688238" y="2158962"/>
                  </a:lnTo>
                  <a:lnTo>
                    <a:pt x="710666" y="2146566"/>
                  </a:lnTo>
                  <a:lnTo>
                    <a:pt x="733348" y="2134412"/>
                  </a:lnTo>
                  <a:lnTo>
                    <a:pt x="756221" y="2122525"/>
                  </a:lnTo>
                  <a:lnTo>
                    <a:pt x="779195" y="2110917"/>
                  </a:lnTo>
                  <a:close/>
                </a:path>
                <a:path w="3832859" h="2852420" extrusionOk="0">
                  <a:moveTo>
                    <a:pt x="935113" y="2041182"/>
                  </a:moveTo>
                  <a:lnTo>
                    <a:pt x="922134" y="2010181"/>
                  </a:lnTo>
                  <a:lnTo>
                    <a:pt x="897851" y="2019973"/>
                  </a:lnTo>
                  <a:lnTo>
                    <a:pt x="873709" y="2030056"/>
                  </a:lnTo>
                  <a:lnTo>
                    <a:pt x="849807" y="2040432"/>
                  </a:lnTo>
                  <a:lnTo>
                    <a:pt x="826262" y="2051100"/>
                  </a:lnTo>
                  <a:lnTo>
                    <a:pt x="840562" y="2082546"/>
                  </a:lnTo>
                  <a:lnTo>
                    <a:pt x="863968" y="2071471"/>
                  </a:lnTo>
                  <a:lnTo>
                    <a:pt x="887590" y="2060956"/>
                  </a:lnTo>
                  <a:lnTo>
                    <a:pt x="911352" y="2050897"/>
                  </a:lnTo>
                  <a:lnTo>
                    <a:pt x="935113" y="2041182"/>
                  </a:lnTo>
                  <a:close/>
                </a:path>
                <a:path w="3832859" h="2852420" extrusionOk="0">
                  <a:moveTo>
                    <a:pt x="1095844" y="1985467"/>
                  </a:moveTo>
                  <a:lnTo>
                    <a:pt x="1085380" y="1952383"/>
                  </a:lnTo>
                  <a:lnTo>
                    <a:pt x="1060335" y="1960372"/>
                  </a:lnTo>
                  <a:lnTo>
                    <a:pt x="1035316" y="1968703"/>
                  </a:lnTo>
                  <a:lnTo>
                    <a:pt x="1010869" y="1977186"/>
                  </a:lnTo>
                  <a:lnTo>
                    <a:pt x="986891" y="1985860"/>
                  </a:lnTo>
                  <a:lnTo>
                    <a:pt x="998664" y="2018284"/>
                  </a:lnTo>
                  <a:lnTo>
                    <a:pt x="1022464" y="2009825"/>
                  </a:lnTo>
                  <a:lnTo>
                    <a:pt x="1046378" y="2001570"/>
                  </a:lnTo>
                  <a:lnTo>
                    <a:pt x="1070991" y="1993366"/>
                  </a:lnTo>
                  <a:lnTo>
                    <a:pt x="1095844" y="1985467"/>
                  </a:lnTo>
                  <a:close/>
                </a:path>
                <a:path w="3832859" h="2852420" extrusionOk="0">
                  <a:moveTo>
                    <a:pt x="1260919" y="1939620"/>
                  </a:moveTo>
                  <a:lnTo>
                    <a:pt x="1252867" y="1905876"/>
                  </a:lnTo>
                  <a:lnTo>
                    <a:pt x="1227010" y="1912353"/>
                  </a:lnTo>
                  <a:lnTo>
                    <a:pt x="1201585" y="1918919"/>
                  </a:lnTo>
                  <a:lnTo>
                    <a:pt x="1176566" y="1925574"/>
                  </a:lnTo>
                  <a:lnTo>
                    <a:pt x="1151978" y="1932330"/>
                  </a:lnTo>
                  <a:lnTo>
                    <a:pt x="1161237" y="1965744"/>
                  </a:lnTo>
                  <a:lnTo>
                    <a:pt x="1185646" y="1958924"/>
                  </a:lnTo>
                  <a:lnTo>
                    <a:pt x="1210386" y="1952307"/>
                  </a:lnTo>
                  <a:lnTo>
                    <a:pt x="1235481" y="1945881"/>
                  </a:lnTo>
                  <a:lnTo>
                    <a:pt x="1260919" y="1939620"/>
                  </a:lnTo>
                  <a:close/>
                </a:path>
                <a:path w="3832859" h="2852420" extrusionOk="0">
                  <a:moveTo>
                    <a:pt x="1428623" y="1904492"/>
                  </a:moveTo>
                  <a:lnTo>
                    <a:pt x="1422539" y="1870329"/>
                  </a:lnTo>
                  <a:lnTo>
                    <a:pt x="1396492" y="1875078"/>
                  </a:lnTo>
                  <a:lnTo>
                    <a:pt x="1370761" y="1880044"/>
                  </a:lnTo>
                  <a:lnTo>
                    <a:pt x="1345311" y="1885175"/>
                  </a:lnTo>
                  <a:lnTo>
                    <a:pt x="1320126" y="1890433"/>
                  </a:lnTo>
                  <a:lnTo>
                    <a:pt x="1327416" y="1924278"/>
                  </a:lnTo>
                  <a:lnTo>
                    <a:pt x="1352181" y="1919452"/>
                  </a:lnTo>
                  <a:lnTo>
                    <a:pt x="1402816" y="1909368"/>
                  </a:lnTo>
                  <a:lnTo>
                    <a:pt x="1428623" y="1904492"/>
                  </a:lnTo>
                  <a:close/>
                </a:path>
                <a:path w="3832859" h="2852420" extrusionOk="0">
                  <a:moveTo>
                    <a:pt x="1597837" y="1879015"/>
                  </a:moveTo>
                  <a:lnTo>
                    <a:pt x="1593621" y="1844738"/>
                  </a:lnTo>
                  <a:lnTo>
                    <a:pt x="1567484" y="1848104"/>
                  </a:lnTo>
                  <a:lnTo>
                    <a:pt x="1541640" y="1851660"/>
                  </a:lnTo>
                  <a:lnTo>
                    <a:pt x="1516011" y="1855355"/>
                  </a:lnTo>
                  <a:lnTo>
                    <a:pt x="1490560" y="1859153"/>
                  </a:lnTo>
                  <a:lnTo>
                    <a:pt x="1495869" y="1893430"/>
                  </a:lnTo>
                  <a:lnTo>
                    <a:pt x="1521066" y="1889607"/>
                  </a:lnTo>
                  <a:lnTo>
                    <a:pt x="1546402" y="1885937"/>
                  </a:lnTo>
                  <a:lnTo>
                    <a:pt x="1571967" y="1882406"/>
                  </a:lnTo>
                  <a:lnTo>
                    <a:pt x="1597837" y="1879015"/>
                  </a:lnTo>
                  <a:close/>
                </a:path>
                <a:path w="3832859" h="2852420" extrusionOk="0">
                  <a:moveTo>
                    <a:pt x="1768576" y="1863178"/>
                  </a:moveTo>
                  <a:lnTo>
                    <a:pt x="1765884" y="1828673"/>
                  </a:lnTo>
                  <a:lnTo>
                    <a:pt x="1739633" y="1830628"/>
                  </a:lnTo>
                  <a:lnTo>
                    <a:pt x="1713623" y="1832762"/>
                  </a:lnTo>
                  <a:lnTo>
                    <a:pt x="1687906" y="1835061"/>
                  </a:lnTo>
                  <a:lnTo>
                    <a:pt x="1662506" y="1837499"/>
                  </a:lnTo>
                  <a:lnTo>
                    <a:pt x="1665960" y="1871891"/>
                  </a:lnTo>
                  <a:lnTo>
                    <a:pt x="1691284" y="1869478"/>
                  </a:lnTo>
                  <a:lnTo>
                    <a:pt x="1716811" y="1867242"/>
                  </a:lnTo>
                  <a:lnTo>
                    <a:pt x="1742579" y="1865147"/>
                  </a:lnTo>
                  <a:lnTo>
                    <a:pt x="1768576" y="1863178"/>
                  </a:lnTo>
                  <a:close/>
                </a:path>
                <a:path w="3832859" h="2852420" extrusionOk="0">
                  <a:moveTo>
                    <a:pt x="1939950" y="1854123"/>
                  </a:moveTo>
                  <a:lnTo>
                    <a:pt x="1939124" y="1819516"/>
                  </a:lnTo>
                  <a:lnTo>
                    <a:pt x="1912924" y="1820329"/>
                  </a:lnTo>
                  <a:lnTo>
                    <a:pt x="1886877" y="1821230"/>
                  </a:lnTo>
                  <a:lnTo>
                    <a:pt x="1861070" y="1822284"/>
                  </a:lnTo>
                  <a:lnTo>
                    <a:pt x="1835543" y="1823529"/>
                  </a:lnTo>
                  <a:lnTo>
                    <a:pt x="1837016" y="1858352"/>
                  </a:lnTo>
                  <a:lnTo>
                    <a:pt x="1862493" y="1857082"/>
                  </a:lnTo>
                  <a:lnTo>
                    <a:pt x="1888159" y="1855990"/>
                  </a:lnTo>
                  <a:lnTo>
                    <a:pt x="1913978" y="1855012"/>
                  </a:lnTo>
                  <a:lnTo>
                    <a:pt x="1939950" y="1854123"/>
                  </a:lnTo>
                  <a:close/>
                </a:path>
                <a:path w="3832859" h="2852420" extrusionOk="0">
                  <a:moveTo>
                    <a:pt x="2111108" y="1854492"/>
                  </a:moveTo>
                  <a:lnTo>
                    <a:pt x="2110498" y="1819224"/>
                  </a:lnTo>
                  <a:lnTo>
                    <a:pt x="2098446" y="1819236"/>
                  </a:lnTo>
                  <a:lnTo>
                    <a:pt x="2085644" y="1818894"/>
                  </a:lnTo>
                  <a:lnTo>
                    <a:pt x="2072436" y="1818335"/>
                  </a:lnTo>
                  <a:lnTo>
                    <a:pt x="2059139" y="1817725"/>
                  </a:lnTo>
                  <a:lnTo>
                    <a:pt x="2009101" y="1816671"/>
                  </a:lnTo>
                  <a:lnTo>
                    <a:pt x="2008619" y="1853018"/>
                  </a:lnTo>
                  <a:lnTo>
                    <a:pt x="2059419" y="1852879"/>
                  </a:lnTo>
                  <a:lnTo>
                    <a:pt x="2072411" y="1853336"/>
                  </a:lnTo>
                  <a:lnTo>
                    <a:pt x="2098306" y="1854085"/>
                  </a:lnTo>
                  <a:lnTo>
                    <a:pt x="2111108" y="1854492"/>
                  </a:lnTo>
                  <a:close/>
                </a:path>
                <a:path w="3832859" h="2852420" extrusionOk="0">
                  <a:moveTo>
                    <a:pt x="2284438" y="1855952"/>
                  </a:moveTo>
                  <a:lnTo>
                    <a:pt x="2284272" y="1819376"/>
                  </a:lnTo>
                  <a:lnTo>
                    <a:pt x="2258974" y="1820722"/>
                  </a:lnTo>
                  <a:lnTo>
                    <a:pt x="2233511" y="1821446"/>
                  </a:lnTo>
                  <a:lnTo>
                    <a:pt x="2207844" y="1821713"/>
                  </a:lnTo>
                  <a:lnTo>
                    <a:pt x="2181999" y="1821637"/>
                  </a:lnTo>
                  <a:lnTo>
                    <a:pt x="2181174" y="1857883"/>
                  </a:lnTo>
                  <a:lnTo>
                    <a:pt x="2207476" y="1857286"/>
                  </a:lnTo>
                  <a:lnTo>
                    <a:pt x="2233384" y="1856828"/>
                  </a:lnTo>
                  <a:lnTo>
                    <a:pt x="2258999" y="1856422"/>
                  </a:lnTo>
                  <a:lnTo>
                    <a:pt x="2284438" y="1855952"/>
                  </a:lnTo>
                  <a:close/>
                </a:path>
                <a:path w="3832859" h="2852420" extrusionOk="0">
                  <a:moveTo>
                    <a:pt x="2454833" y="1848764"/>
                  </a:moveTo>
                  <a:lnTo>
                    <a:pt x="2452586" y="1814042"/>
                  </a:lnTo>
                  <a:lnTo>
                    <a:pt x="2427719" y="1815706"/>
                  </a:lnTo>
                  <a:lnTo>
                    <a:pt x="2402509" y="1817166"/>
                  </a:lnTo>
                  <a:lnTo>
                    <a:pt x="2376957" y="1818424"/>
                  </a:lnTo>
                  <a:lnTo>
                    <a:pt x="2351074" y="1819478"/>
                  </a:lnTo>
                  <a:lnTo>
                    <a:pt x="2352217" y="1854187"/>
                  </a:lnTo>
                  <a:lnTo>
                    <a:pt x="2378405" y="1853095"/>
                  </a:lnTo>
                  <a:lnTo>
                    <a:pt x="2404224" y="1851850"/>
                  </a:lnTo>
                  <a:lnTo>
                    <a:pt x="2429700" y="1850415"/>
                  </a:lnTo>
                  <a:lnTo>
                    <a:pt x="2454833" y="1848764"/>
                  </a:lnTo>
                  <a:close/>
                </a:path>
                <a:path w="3832859" h="2852420" extrusionOk="0">
                  <a:moveTo>
                    <a:pt x="2624912" y="1832698"/>
                  </a:moveTo>
                  <a:lnTo>
                    <a:pt x="2620695" y="1798421"/>
                  </a:lnTo>
                  <a:lnTo>
                    <a:pt x="2595880" y="1801545"/>
                  </a:lnTo>
                  <a:lnTo>
                    <a:pt x="2570746" y="1804416"/>
                  </a:lnTo>
                  <a:lnTo>
                    <a:pt x="2545283" y="1807044"/>
                  </a:lnTo>
                  <a:lnTo>
                    <a:pt x="2519502" y="1809432"/>
                  </a:lnTo>
                  <a:lnTo>
                    <a:pt x="2522512" y="1844040"/>
                  </a:lnTo>
                  <a:lnTo>
                    <a:pt x="2548636" y="1841500"/>
                  </a:lnTo>
                  <a:lnTo>
                    <a:pt x="2574404" y="1838744"/>
                  </a:lnTo>
                  <a:lnTo>
                    <a:pt x="2599842" y="1835797"/>
                  </a:lnTo>
                  <a:lnTo>
                    <a:pt x="2624912" y="1832698"/>
                  </a:lnTo>
                  <a:close/>
                </a:path>
                <a:path w="3832859" h="2852420" extrusionOk="0">
                  <a:moveTo>
                    <a:pt x="2793796" y="1804911"/>
                  </a:moveTo>
                  <a:lnTo>
                    <a:pt x="2786951" y="1770849"/>
                  </a:lnTo>
                  <a:lnTo>
                    <a:pt x="2762580" y="1775764"/>
                  </a:lnTo>
                  <a:lnTo>
                    <a:pt x="2737789" y="1780400"/>
                  </a:lnTo>
                  <a:lnTo>
                    <a:pt x="2712605" y="1784769"/>
                  </a:lnTo>
                  <a:lnTo>
                    <a:pt x="2687066" y="1788883"/>
                  </a:lnTo>
                  <a:lnTo>
                    <a:pt x="2692374" y="1823161"/>
                  </a:lnTo>
                  <a:lnTo>
                    <a:pt x="2717927" y="1819402"/>
                  </a:lnTo>
                  <a:lnTo>
                    <a:pt x="2743504" y="1814855"/>
                  </a:lnTo>
                  <a:lnTo>
                    <a:pt x="2768866" y="1809915"/>
                  </a:lnTo>
                  <a:lnTo>
                    <a:pt x="2793796" y="1804911"/>
                  </a:lnTo>
                  <a:close/>
                </a:path>
                <a:path w="3832859" h="2852420" extrusionOk="0">
                  <a:moveTo>
                    <a:pt x="2959328" y="1761032"/>
                  </a:moveTo>
                  <a:lnTo>
                    <a:pt x="2949625" y="1727847"/>
                  </a:lnTo>
                  <a:lnTo>
                    <a:pt x="2925673" y="1734654"/>
                  </a:lnTo>
                  <a:lnTo>
                    <a:pt x="2901251" y="1741309"/>
                  </a:lnTo>
                  <a:lnTo>
                    <a:pt x="2876562" y="1747735"/>
                  </a:lnTo>
                  <a:lnTo>
                    <a:pt x="2851810" y="1753870"/>
                  </a:lnTo>
                  <a:lnTo>
                    <a:pt x="2859532" y="1787499"/>
                  </a:lnTo>
                  <a:lnTo>
                    <a:pt x="2884932" y="1781352"/>
                  </a:lnTo>
                  <a:lnTo>
                    <a:pt x="2910040" y="1774875"/>
                  </a:lnTo>
                  <a:lnTo>
                    <a:pt x="2934843" y="1768094"/>
                  </a:lnTo>
                  <a:lnTo>
                    <a:pt x="2959328" y="1761032"/>
                  </a:lnTo>
                  <a:close/>
                </a:path>
                <a:path w="3832859" h="2852420" extrusionOk="0">
                  <a:moveTo>
                    <a:pt x="3121025" y="1705648"/>
                  </a:moveTo>
                  <a:lnTo>
                    <a:pt x="3108045" y="1673542"/>
                  </a:lnTo>
                  <a:lnTo>
                    <a:pt x="3084919" y="1682762"/>
                  </a:lnTo>
                  <a:lnTo>
                    <a:pt x="3061322" y="1691767"/>
                  </a:lnTo>
                  <a:lnTo>
                    <a:pt x="3037382" y="1700517"/>
                  </a:lnTo>
                  <a:lnTo>
                    <a:pt x="3013278" y="1708988"/>
                  </a:lnTo>
                  <a:lnTo>
                    <a:pt x="3024174" y="1741855"/>
                  </a:lnTo>
                  <a:lnTo>
                    <a:pt x="3048876" y="1733245"/>
                  </a:lnTo>
                  <a:lnTo>
                    <a:pt x="3073387" y="1724291"/>
                  </a:lnTo>
                  <a:lnTo>
                    <a:pt x="3097492" y="1715071"/>
                  </a:lnTo>
                  <a:lnTo>
                    <a:pt x="3121025" y="1705648"/>
                  </a:lnTo>
                  <a:close/>
                </a:path>
                <a:path w="3832859" h="2852420" extrusionOk="0">
                  <a:moveTo>
                    <a:pt x="3275863" y="1630438"/>
                  </a:moveTo>
                  <a:lnTo>
                    <a:pt x="3257842" y="1600288"/>
                  </a:lnTo>
                  <a:lnTo>
                    <a:pt x="3236620" y="1612404"/>
                  </a:lnTo>
                  <a:lnTo>
                    <a:pt x="3214674" y="1624228"/>
                  </a:lnTo>
                  <a:lnTo>
                    <a:pt x="3192170" y="1635658"/>
                  </a:lnTo>
                  <a:lnTo>
                    <a:pt x="3169297" y="1646593"/>
                  </a:lnTo>
                  <a:lnTo>
                    <a:pt x="3183928" y="1678152"/>
                  </a:lnTo>
                  <a:lnTo>
                    <a:pt x="3207512" y="1666748"/>
                  </a:lnTo>
                  <a:lnTo>
                    <a:pt x="3230753" y="1654987"/>
                  </a:lnTo>
                  <a:lnTo>
                    <a:pt x="3253562" y="1642884"/>
                  </a:lnTo>
                  <a:lnTo>
                    <a:pt x="3275863" y="1630438"/>
                  </a:lnTo>
                  <a:close/>
                </a:path>
                <a:path w="3832859" h="2852420" extrusionOk="0">
                  <a:moveTo>
                    <a:pt x="3418903" y="1534833"/>
                  </a:moveTo>
                  <a:lnTo>
                    <a:pt x="3397707" y="1507642"/>
                  </a:lnTo>
                  <a:lnTo>
                    <a:pt x="3378022" y="1522679"/>
                  </a:lnTo>
                  <a:lnTo>
                    <a:pt x="3357689" y="1537423"/>
                  </a:lnTo>
                  <a:lnTo>
                    <a:pt x="3336785" y="1551838"/>
                  </a:lnTo>
                  <a:lnTo>
                    <a:pt x="3315385" y="1565884"/>
                  </a:lnTo>
                  <a:lnTo>
                    <a:pt x="3334169" y="1594827"/>
                  </a:lnTo>
                  <a:lnTo>
                    <a:pt x="3355937" y="1580654"/>
                  </a:lnTo>
                  <a:lnTo>
                    <a:pt x="3377323" y="1565935"/>
                  </a:lnTo>
                  <a:lnTo>
                    <a:pt x="3398304" y="1550657"/>
                  </a:lnTo>
                  <a:lnTo>
                    <a:pt x="3418903" y="1534833"/>
                  </a:lnTo>
                  <a:close/>
                </a:path>
                <a:path w="3832859" h="2852420" extrusionOk="0">
                  <a:moveTo>
                    <a:pt x="3546322" y="1418297"/>
                  </a:moveTo>
                  <a:lnTo>
                    <a:pt x="3520948" y="1394828"/>
                  </a:lnTo>
                  <a:lnTo>
                    <a:pt x="3503815" y="1412900"/>
                  </a:lnTo>
                  <a:lnTo>
                    <a:pt x="3486061" y="1430705"/>
                  </a:lnTo>
                  <a:lnTo>
                    <a:pt x="3467785" y="1448193"/>
                  </a:lnTo>
                  <a:lnTo>
                    <a:pt x="3449116" y="1465351"/>
                  </a:lnTo>
                  <a:lnTo>
                    <a:pt x="3472294" y="1491005"/>
                  </a:lnTo>
                  <a:lnTo>
                    <a:pt x="3491509" y="1473542"/>
                  </a:lnTo>
                  <a:lnTo>
                    <a:pt x="3510242" y="1455597"/>
                  </a:lnTo>
                  <a:lnTo>
                    <a:pt x="3528517" y="1437182"/>
                  </a:lnTo>
                  <a:lnTo>
                    <a:pt x="3546322" y="1418297"/>
                  </a:lnTo>
                  <a:close/>
                </a:path>
                <a:path w="3832859" h="2852420" extrusionOk="0">
                  <a:moveTo>
                    <a:pt x="3651974" y="1281684"/>
                  </a:moveTo>
                  <a:lnTo>
                    <a:pt x="3622865" y="1262811"/>
                  </a:lnTo>
                  <a:lnTo>
                    <a:pt x="3608971" y="1283665"/>
                  </a:lnTo>
                  <a:lnTo>
                    <a:pt x="3594506" y="1304302"/>
                  </a:lnTo>
                  <a:lnTo>
                    <a:pt x="3579545" y="1324559"/>
                  </a:lnTo>
                  <a:lnTo>
                    <a:pt x="3564166" y="1344307"/>
                  </a:lnTo>
                  <a:lnTo>
                    <a:pt x="3591179" y="1366139"/>
                  </a:lnTo>
                  <a:lnTo>
                    <a:pt x="3607054" y="1345730"/>
                  </a:lnTo>
                  <a:lnTo>
                    <a:pt x="3622433" y="1325016"/>
                  </a:lnTo>
                  <a:lnTo>
                    <a:pt x="3637394" y="1303756"/>
                  </a:lnTo>
                  <a:lnTo>
                    <a:pt x="3651974" y="1281684"/>
                  </a:lnTo>
                  <a:close/>
                </a:path>
                <a:path w="3832859" h="2852420" extrusionOk="0">
                  <a:moveTo>
                    <a:pt x="3732682" y="1129055"/>
                  </a:moveTo>
                  <a:lnTo>
                    <a:pt x="3700183" y="1115974"/>
                  </a:lnTo>
                  <a:lnTo>
                    <a:pt x="3689908" y="1139088"/>
                  </a:lnTo>
                  <a:lnTo>
                    <a:pt x="3679088" y="1161910"/>
                  </a:lnTo>
                  <a:lnTo>
                    <a:pt x="3667772" y="1184363"/>
                  </a:lnTo>
                  <a:lnTo>
                    <a:pt x="3656025" y="1206360"/>
                  </a:lnTo>
                  <a:lnTo>
                    <a:pt x="3686873" y="1223264"/>
                  </a:lnTo>
                  <a:lnTo>
                    <a:pt x="3699256" y="1200162"/>
                  </a:lnTo>
                  <a:lnTo>
                    <a:pt x="3711016" y="1176756"/>
                  </a:lnTo>
                  <a:lnTo>
                    <a:pt x="3722154" y="1153058"/>
                  </a:lnTo>
                  <a:lnTo>
                    <a:pt x="3732682" y="1129055"/>
                  </a:lnTo>
                  <a:close/>
                </a:path>
                <a:path w="3832859" h="2852420" extrusionOk="0">
                  <a:moveTo>
                    <a:pt x="3746995" y="49618"/>
                  </a:moveTo>
                  <a:lnTo>
                    <a:pt x="3740366" y="28321"/>
                  </a:lnTo>
                  <a:lnTo>
                    <a:pt x="3735235" y="12776"/>
                  </a:lnTo>
                  <a:lnTo>
                    <a:pt x="3731920" y="3238"/>
                  </a:lnTo>
                  <a:lnTo>
                    <a:pt x="3730752" y="0"/>
                  </a:lnTo>
                  <a:lnTo>
                    <a:pt x="3698316" y="11772"/>
                  </a:lnTo>
                  <a:lnTo>
                    <a:pt x="3699395" y="15113"/>
                  </a:lnTo>
                  <a:lnTo>
                    <a:pt x="3702570" y="24422"/>
                  </a:lnTo>
                  <a:lnTo>
                    <a:pt x="3707549" y="39408"/>
                  </a:lnTo>
                  <a:lnTo>
                    <a:pt x="3714013" y="59753"/>
                  </a:lnTo>
                  <a:lnTo>
                    <a:pt x="3746995" y="49618"/>
                  </a:lnTo>
                  <a:close/>
                </a:path>
                <a:path w="3832859" h="2852420" extrusionOk="0">
                  <a:moveTo>
                    <a:pt x="3788664" y="966317"/>
                  </a:moveTo>
                  <a:lnTo>
                    <a:pt x="3755059" y="957618"/>
                  </a:lnTo>
                  <a:lnTo>
                    <a:pt x="3748379" y="981938"/>
                  </a:lnTo>
                  <a:lnTo>
                    <a:pt x="3741140" y="1005814"/>
                  </a:lnTo>
                  <a:lnTo>
                    <a:pt x="3725341" y="1053922"/>
                  </a:lnTo>
                  <a:lnTo>
                    <a:pt x="3758184" y="1064933"/>
                  </a:lnTo>
                  <a:lnTo>
                    <a:pt x="3765105" y="1044244"/>
                  </a:lnTo>
                  <a:lnTo>
                    <a:pt x="3771392" y="1024928"/>
                  </a:lnTo>
                  <a:lnTo>
                    <a:pt x="3777373" y="1005446"/>
                  </a:lnTo>
                  <a:lnTo>
                    <a:pt x="3788664" y="966317"/>
                  </a:lnTo>
                  <a:close/>
                </a:path>
                <a:path w="3832859" h="2852420" extrusionOk="0">
                  <a:moveTo>
                    <a:pt x="3789565" y="215798"/>
                  </a:moveTo>
                  <a:lnTo>
                    <a:pt x="3783939" y="190385"/>
                  </a:lnTo>
                  <a:lnTo>
                    <a:pt x="3777907" y="165011"/>
                  </a:lnTo>
                  <a:lnTo>
                    <a:pt x="3771277" y="139776"/>
                  </a:lnTo>
                  <a:lnTo>
                    <a:pt x="3763873" y="114795"/>
                  </a:lnTo>
                  <a:lnTo>
                    <a:pt x="3730675" y="123405"/>
                  </a:lnTo>
                  <a:lnTo>
                    <a:pt x="3737051" y="147916"/>
                  </a:lnTo>
                  <a:lnTo>
                    <a:pt x="3742994" y="172631"/>
                  </a:lnTo>
                  <a:lnTo>
                    <a:pt x="3748532" y="197485"/>
                  </a:lnTo>
                  <a:lnTo>
                    <a:pt x="3753739" y="222427"/>
                  </a:lnTo>
                  <a:lnTo>
                    <a:pt x="3787914" y="215252"/>
                  </a:lnTo>
                  <a:lnTo>
                    <a:pt x="3789565" y="215798"/>
                  </a:lnTo>
                  <a:close/>
                </a:path>
                <a:path w="3832859" h="2852420" extrusionOk="0">
                  <a:moveTo>
                    <a:pt x="3804094" y="897356"/>
                  </a:moveTo>
                  <a:lnTo>
                    <a:pt x="3803916" y="897318"/>
                  </a:lnTo>
                  <a:lnTo>
                    <a:pt x="3803650" y="898664"/>
                  </a:lnTo>
                  <a:lnTo>
                    <a:pt x="3804094" y="897356"/>
                  </a:lnTo>
                  <a:close/>
                </a:path>
                <a:path w="3832859" h="2852420" extrusionOk="0">
                  <a:moveTo>
                    <a:pt x="3817226" y="385013"/>
                  </a:moveTo>
                  <a:lnTo>
                    <a:pt x="3814051" y="359537"/>
                  </a:lnTo>
                  <a:lnTo>
                    <a:pt x="3810470" y="333908"/>
                  </a:lnTo>
                  <a:lnTo>
                    <a:pt x="3806431" y="308267"/>
                  </a:lnTo>
                  <a:lnTo>
                    <a:pt x="3801834" y="282727"/>
                  </a:lnTo>
                  <a:lnTo>
                    <a:pt x="3767988" y="288912"/>
                  </a:lnTo>
                  <a:lnTo>
                    <a:pt x="3772116" y="313969"/>
                  </a:lnTo>
                  <a:lnTo>
                    <a:pt x="3776002" y="339115"/>
                  </a:lnTo>
                  <a:lnTo>
                    <a:pt x="3779621" y="364248"/>
                  </a:lnTo>
                  <a:lnTo>
                    <a:pt x="3782949" y="389242"/>
                  </a:lnTo>
                  <a:lnTo>
                    <a:pt x="3817226" y="385013"/>
                  </a:lnTo>
                  <a:close/>
                </a:path>
                <a:path w="3832859" h="2852420" extrusionOk="0">
                  <a:moveTo>
                    <a:pt x="3821112" y="795324"/>
                  </a:moveTo>
                  <a:lnTo>
                    <a:pt x="3786187" y="790562"/>
                  </a:lnTo>
                  <a:lnTo>
                    <a:pt x="3782682" y="815936"/>
                  </a:lnTo>
                  <a:lnTo>
                    <a:pt x="3778796" y="841082"/>
                  </a:lnTo>
                  <a:lnTo>
                    <a:pt x="3774554" y="865898"/>
                  </a:lnTo>
                  <a:lnTo>
                    <a:pt x="3769944" y="890295"/>
                  </a:lnTo>
                  <a:lnTo>
                    <a:pt x="3803916" y="897318"/>
                  </a:lnTo>
                  <a:lnTo>
                    <a:pt x="3808514" y="873531"/>
                  </a:lnTo>
                  <a:lnTo>
                    <a:pt x="3813035" y="847902"/>
                  </a:lnTo>
                  <a:lnTo>
                    <a:pt x="3817226" y="821817"/>
                  </a:lnTo>
                  <a:lnTo>
                    <a:pt x="3821112" y="795324"/>
                  </a:lnTo>
                  <a:close/>
                </a:path>
                <a:path w="3832859" h="2852420" extrusionOk="0">
                  <a:moveTo>
                    <a:pt x="3830663" y="556399"/>
                  </a:moveTo>
                  <a:lnTo>
                    <a:pt x="3829710" y="530834"/>
                  </a:lnTo>
                  <a:lnTo>
                    <a:pt x="3828415" y="505079"/>
                  </a:lnTo>
                  <a:lnTo>
                    <a:pt x="3826738" y="479196"/>
                  </a:lnTo>
                  <a:lnTo>
                    <a:pt x="3824681" y="453250"/>
                  </a:lnTo>
                  <a:lnTo>
                    <a:pt x="3790188" y="455930"/>
                  </a:lnTo>
                  <a:lnTo>
                    <a:pt x="3792131" y="481558"/>
                  </a:lnTo>
                  <a:lnTo>
                    <a:pt x="3793782" y="507072"/>
                  </a:lnTo>
                  <a:lnTo>
                    <a:pt x="3795090" y="532345"/>
                  </a:lnTo>
                  <a:lnTo>
                    <a:pt x="3796055" y="557225"/>
                  </a:lnTo>
                  <a:lnTo>
                    <a:pt x="3830663" y="556399"/>
                  </a:lnTo>
                  <a:close/>
                </a:path>
                <a:path w="3832859" h="2852420" extrusionOk="0">
                  <a:moveTo>
                    <a:pt x="3832644" y="623531"/>
                  </a:moveTo>
                  <a:lnTo>
                    <a:pt x="3796398" y="622706"/>
                  </a:lnTo>
                  <a:lnTo>
                    <a:pt x="3795839" y="648309"/>
                  </a:lnTo>
                  <a:lnTo>
                    <a:pt x="3794899" y="673785"/>
                  </a:lnTo>
                  <a:lnTo>
                    <a:pt x="3793642" y="699020"/>
                  </a:lnTo>
                  <a:lnTo>
                    <a:pt x="3792093" y="723887"/>
                  </a:lnTo>
                  <a:lnTo>
                    <a:pt x="3827564" y="726998"/>
                  </a:lnTo>
                  <a:lnTo>
                    <a:pt x="3829050" y="702183"/>
                  </a:lnTo>
                  <a:lnTo>
                    <a:pt x="3832644" y="623531"/>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22" name="Google Shape;122;p4"/>
            <p:cNvPicPr preferRelativeResize="0"/>
            <p:nvPr/>
          </p:nvPicPr>
          <p:blipFill rotWithShape="1">
            <a:blip r:embed="rId3">
              <a:alphaModFix/>
            </a:blip>
            <a:srcRect/>
            <a:stretch/>
          </p:blipFill>
          <p:spPr>
            <a:xfrm>
              <a:off x="13457524" y="7962562"/>
              <a:ext cx="176160" cy="153774"/>
            </a:xfrm>
            <a:prstGeom prst="rect">
              <a:avLst/>
            </a:prstGeom>
            <a:noFill/>
            <a:ln>
              <a:noFill/>
            </a:ln>
          </p:spPr>
        </p:pic>
        <p:pic>
          <p:nvPicPr>
            <p:cNvPr id="123" name="Google Shape;123;p4"/>
            <p:cNvPicPr preferRelativeResize="0"/>
            <p:nvPr/>
          </p:nvPicPr>
          <p:blipFill rotWithShape="1">
            <a:blip r:embed="rId4">
              <a:alphaModFix/>
            </a:blip>
            <a:srcRect/>
            <a:stretch/>
          </p:blipFill>
          <p:spPr>
            <a:xfrm>
              <a:off x="17193159" y="5070392"/>
              <a:ext cx="176160" cy="153774"/>
            </a:xfrm>
            <a:prstGeom prst="rect">
              <a:avLst/>
            </a:prstGeom>
            <a:noFill/>
            <a:ln>
              <a:noFill/>
            </a:ln>
          </p:spPr>
        </p:pic>
      </p:grpSp>
      <p:sp>
        <p:nvSpPr>
          <p:cNvPr id="124" name="Google Shape;124;p4"/>
          <p:cNvSpPr/>
          <p:nvPr/>
        </p:nvSpPr>
        <p:spPr>
          <a:xfrm>
            <a:off x="2136761" y="7574144"/>
            <a:ext cx="3006725" cy="1409700"/>
          </a:xfrm>
          <a:custGeom>
            <a:avLst/>
            <a:gdLst/>
            <a:ahLst/>
            <a:cxnLst/>
            <a:rect l="l" t="t" r="r" b="b"/>
            <a:pathLst>
              <a:path w="3006725" h="1409700" extrusionOk="0">
                <a:moveTo>
                  <a:pt x="1914131" y="1392349"/>
                </a:moveTo>
                <a:lnTo>
                  <a:pt x="1885613" y="1396698"/>
                </a:lnTo>
                <a:lnTo>
                  <a:pt x="1878710" y="1351432"/>
                </a:lnTo>
                <a:lnTo>
                  <a:pt x="1944852" y="1340940"/>
                </a:lnTo>
                <a:lnTo>
                  <a:pt x="1977300" y="1335029"/>
                </a:lnTo>
                <a:lnTo>
                  <a:pt x="2009952" y="1328176"/>
                </a:lnTo>
                <a:lnTo>
                  <a:pt x="2020023" y="1372958"/>
                </a:lnTo>
                <a:lnTo>
                  <a:pt x="1967180" y="1383333"/>
                </a:lnTo>
                <a:lnTo>
                  <a:pt x="1940645" y="1388059"/>
                </a:lnTo>
                <a:lnTo>
                  <a:pt x="1914131" y="1392349"/>
                </a:lnTo>
                <a:close/>
              </a:path>
              <a:path w="3006725" h="1409700" extrusionOk="0">
                <a:moveTo>
                  <a:pt x="1794774" y="1405455"/>
                </a:moveTo>
                <a:lnTo>
                  <a:pt x="1760181" y="1407575"/>
                </a:lnTo>
                <a:lnTo>
                  <a:pt x="1725568" y="1408791"/>
                </a:lnTo>
                <a:lnTo>
                  <a:pt x="1690936" y="1409103"/>
                </a:lnTo>
                <a:lnTo>
                  <a:pt x="1656283" y="1408510"/>
                </a:lnTo>
                <a:lnTo>
                  <a:pt x="1657528" y="1362001"/>
                </a:lnTo>
                <a:lnTo>
                  <a:pt x="1690501" y="1362524"/>
                </a:lnTo>
                <a:lnTo>
                  <a:pt x="1723747" y="1362267"/>
                </a:lnTo>
                <a:lnTo>
                  <a:pt x="1757130" y="1361208"/>
                </a:lnTo>
                <a:lnTo>
                  <a:pt x="1790518" y="1359322"/>
                </a:lnTo>
                <a:lnTo>
                  <a:pt x="1794774" y="1405455"/>
                </a:lnTo>
                <a:close/>
              </a:path>
              <a:path w="3006725" h="1409700" extrusionOk="0">
                <a:moveTo>
                  <a:pt x="2110399" y="1349207"/>
                </a:moveTo>
                <a:lnTo>
                  <a:pt x="2098129" y="1305002"/>
                </a:lnTo>
                <a:lnTo>
                  <a:pt x="2129603" y="1295693"/>
                </a:lnTo>
                <a:lnTo>
                  <a:pt x="2161362" y="1285690"/>
                </a:lnTo>
                <a:lnTo>
                  <a:pt x="2193285" y="1275054"/>
                </a:lnTo>
                <a:lnTo>
                  <a:pt x="2225251" y="1263847"/>
                </a:lnTo>
                <a:lnTo>
                  <a:pt x="2240754" y="1307801"/>
                </a:lnTo>
                <a:lnTo>
                  <a:pt x="2207247" y="1319244"/>
                </a:lnTo>
                <a:lnTo>
                  <a:pt x="2174036" y="1330076"/>
                </a:lnTo>
                <a:lnTo>
                  <a:pt x="2141160" y="1340250"/>
                </a:lnTo>
                <a:lnTo>
                  <a:pt x="2110399" y="1349207"/>
                </a:lnTo>
                <a:close/>
              </a:path>
              <a:path w="3006725" h="1409700" extrusionOk="0">
                <a:moveTo>
                  <a:pt x="2110464" y="1349440"/>
                </a:moveTo>
                <a:lnTo>
                  <a:pt x="2108653" y="1349716"/>
                </a:lnTo>
                <a:lnTo>
                  <a:pt x="2110399" y="1349207"/>
                </a:lnTo>
                <a:lnTo>
                  <a:pt x="2110464" y="1349440"/>
                </a:lnTo>
                <a:close/>
              </a:path>
              <a:path w="3006725" h="1409700" extrusionOk="0">
                <a:moveTo>
                  <a:pt x="1566473" y="1402752"/>
                </a:moveTo>
                <a:lnTo>
                  <a:pt x="1531703" y="1398942"/>
                </a:lnTo>
                <a:lnTo>
                  <a:pt x="1497658" y="1394197"/>
                </a:lnTo>
                <a:lnTo>
                  <a:pt x="1464007" y="1388610"/>
                </a:lnTo>
                <a:lnTo>
                  <a:pt x="1430415" y="1382276"/>
                </a:lnTo>
                <a:lnTo>
                  <a:pt x="1439769" y="1337310"/>
                </a:lnTo>
                <a:lnTo>
                  <a:pt x="1472284" y="1343461"/>
                </a:lnTo>
                <a:lnTo>
                  <a:pt x="1505155" y="1348819"/>
                </a:lnTo>
                <a:lnTo>
                  <a:pt x="1538164" y="1353375"/>
                </a:lnTo>
                <a:lnTo>
                  <a:pt x="1571093" y="1357118"/>
                </a:lnTo>
                <a:lnTo>
                  <a:pt x="1566473" y="1402752"/>
                </a:lnTo>
                <a:close/>
              </a:path>
              <a:path w="3006725" h="1409700" extrusionOk="0">
                <a:moveTo>
                  <a:pt x="2325012" y="1274109"/>
                </a:moveTo>
                <a:lnTo>
                  <a:pt x="2307246" y="1230499"/>
                </a:lnTo>
                <a:lnTo>
                  <a:pt x="2337424" y="1217299"/>
                </a:lnTo>
                <a:lnTo>
                  <a:pt x="2367865" y="1203538"/>
                </a:lnTo>
                <a:lnTo>
                  <a:pt x="2398397" y="1189242"/>
                </a:lnTo>
                <a:lnTo>
                  <a:pt x="2428852" y="1174436"/>
                </a:lnTo>
                <a:lnTo>
                  <a:pt x="2449787" y="1217563"/>
                </a:lnTo>
                <a:lnTo>
                  <a:pt x="2355103" y="1260857"/>
                </a:lnTo>
                <a:lnTo>
                  <a:pt x="2325012" y="1274109"/>
                </a:lnTo>
                <a:close/>
              </a:path>
              <a:path w="3006725" h="1409700" extrusionOk="0">
                <a:moveTo>
                  <a:pt x="1341948" y="1361028"/>
                </a:moveTo>
                <a:lnTo>
                  <a:pt x="1308970" y="1351502"/>
                </a:lnTo>
                <a:lnTo>
                  <a:pt x="1276269" y="1341138"/>
                </a:lnTo>
                <a:lnTo>
                  <a:pt x="1243846" y="1329936"/>
                </a:lnTo>
                <a:lnTo>
                  <a:pt x="1211700" y="1317896"/>
                </a:lnTo>
                <a:lnTo>
                  <a:pt x="1227875" y="1275132"/>
                </a:lnTo>
                <a:lnTo>
                  <a:pt x="1259330" y="1286728"/>
                </a:lnTo>
                <a:lnTo>
                  <a:pt x="1290944" y="1297648"/>
                </a:lnTo>
                <a:lnTo>
                  <a:pt x="1322610" y="1307779"/>
                </a:lnTo>
                <a:lnTo>
                  <a:pt x="1354226" y="1317005"/>
                </a:lnTo>
                <a:lnTo>
                  <a:pt x="1341948" y="1361028"/>
                </a:lnTo>
                <a:close/>
              </a:path>
              <a:path w="3006725" h="1409700" extrusionOk="0">
                <a:moveTo>
                  <a:pt x="2527547" y="1174671"/>
                </a:moveTo>
                <a:lnTo>
                  <a:pt x="2505668" y="1134468"/>
                </a:lnTo>
                <a:lnTo>
                  <a:pt x="2534351" y="1118297"/>
                </a:lnTo>
                <a:lnTo>
                  <a:pt x="2563284" y="1101480"/>
                </a:lnTo>
                <a:lnTo>
                  <a:pt x="2592308" y="1084128"/>
                </a:lnTo>
                <a:lnTo>
                  <a:pt x="2621268" y="1066352"/>
                </a:lnTo>
                <a:lnTo>
                  <a:pt x="2645272" y="1105305"/>
                </a:lnTo>
                <a:lnTo>
                  <a:pt x="2616000" y="1123404"/>
                </a:lnTo>
                <a:lnTo>
                  <a:pt x="2586565" y="1141006"/>
                </a:lnTo>
                <a:lnTo>
                  <a:pt x="2557052" y="1158100"/>
                </a:lnTo>
                <a:lnTo>
                  <a:pt x="2527547" y="1174671"/>
                </a:lnTo>
                <a:close/>
              </a:path>
              <a:path w="3006725" h="1409700" extrusionOk="0">
                <a:moveTo>
                  <a:pt x="2721022" y="1055309"/>
                </a:moveTo>
                <a:lnTo>
                  <a:pt x="2695345" y="1017537"/>
                </a:lnTo>
                <a:lnTo>
                  <a:pt x="2722734" y="998524"/>
                </a:lnTo>
                <a:lnTo>
                  <a:pt x="2750100" y="979080"/>
                </a:lnTo>
                <a:lnTo>
                  <a:pt x="2777330" y="959309"/>
                </a:lnTo>
                <a:lnTo>
                  <a:pt x="2804309" y="939317"/>
                </a:lnTo>
                <a:lnTo>
                  <a:pt x="2832042" y="975385"/>
                </a:lnTo>
                <a:lnTo>
                  <a:pt x="2804766" y="996226"/>
                </a:lnTo>
                <a:lnTo>
                  <a:pt x="2777053" y="1016483"/>
                </a:lnTo>
                <a:lnTo>
                  <a:pt x="2749079" y="1036172"/>
                </a:lnTo>
                <a:lnTo>
                  <a:pt x="2721022" y="1055309"/>
                </a:lnTo>
                <a:close/>
              </a:path>
              <a:path w="3006725" h="1409700" extrusionOk="0">
                <a:moveTo>
                  <a:pt x="1127883" y="1281580"/>
                </a:moveTo>
                <a:lnTo>
                  <a:pt x="1096821" y="1266918"/>
                </a:lnTo>
                <a:lnTo>
                  <a:pt x="1066173" y="1251462"/>
                </a:lnTo>
                <a:lnTo>
                  <a:pt x="1035940" y="1235210"/>
                </a:lnTo>
                <a:lnTo>
                  <a:pt x="1006120" y="1218164"/>
                </a:lnTo>
                <a:lnTo>
                  <a:pt x="1028801" y="1178577"/>
                </a:lnTo>
                <a:lnTo>
                  <a:pt x="1058254" y="1195262"/>
                </a:lnTo>
                <a:lnTo>
                  <a:pt x="1087845" y="1211144"/>
                </a:lnTo>
                <a:lnTo>
                  <a:pt x="1117476" y="1226152"/>
                </a:lnTo>
                <a:lnTo>
                  <a:pt x="1147050" y="1240213"/>
                </a:lnTo>
                <a:lnTo>
                  <a:pt x="1127883" y="1281580"/>
                </a:lnTo>
                <a:close/>
              </a:path>
              <a:path w="3006725" h="1409700" extrusionOk="0">
                <a:moveTo>
                  <a:pt x="2903342" y="920509"/>
                </a:moveTo>
                <a:lnTo>
                  <a:pt x="2902997" y="918246"/>
                </a:lnTo>
                <a:lnTo>
                  <a:pt x="2873905" y="882384"/>
                </a:lnTo>
                <a:lnTo>
                  <a:pt x="2900100" y="861187"/>
                </a:lnTo>
                <a:lnTo>
                  <a:pt x="2925981" y="839646"/>
                </a:lnTo>
                <a:lnTo>
                  <a:pt x="2951459" y="817733"/>
                </a:lnTo>
                <a:lnTo>
                  <a:pt x="2976441" y="795417"/>
                </a:lnTo>
                <a:lnTo>
                  <a:pt x="3006614" y="829261"/>
                </a:lnTo>
                <a:lnTo>
                  <a:pt x="2981707" y="853063"/>
                </a:lnTo>
                <a:lnTo>
                  <a:pt x="2956034" y="876113"/>
                </a:lnTo>
                <a:lnTo>
                  <a:pt x="2929833" y="898550"/>
                </a:lnTo>
                <a:lnTo>
                  <a:pt x="2903342" y="920509"/>
                </a:lnTo>
                <a:close/>
              </a:path>
              <a:path w="3006725" h="1409700" extrusionOk="0">
                <a:moveTo>
                  <a:pt x="929002" y="1171099"/>
                </a:moveTo>
                <a:lnTo>
                  <a:pt x="900883" y="1152387"/>
                </a:lnTo>
                <a:lnTo>
                  <a:pt x="872860" y="1132878"/>
                </a:lnTo>
                <a:lnTo>
                  <a:pt x="844987" y="1112652"/>
                </a:lnTo>
                <a:lnTo>
                  <a:pt x="817322" y="1091786"/>
                </a:lnTo>
                <a:lnTo>
                  <a:pt x="845603" y="1055514"/>
                </a:lnTo>
                <a:lnTo>
                  <a:pt x="872286" y="1075820"/>
                </a:lnTo>
                <a:lnTo>
                  <a:pt x="899332" y="1095376"/>
                </a:lnTo>
                <a:lnTo>
                  <a:pt x="926504" y="1114044"/>
                </a:lnTo>
                <a:lnTo>
                  <a:pt x="953562" y="1131688"/>
                </a:lnTo>
                <a:lnTo>
                  <a:pt x="929002" y="1171099"/>
                </a:lnTo>
                <a:close/>
              </a:path>
              <a:path w="3006725" h="1409700" extrusionOk="0">
                <a:moveTo>
                  <a:pt x="746970" y="1034426"/>
                </a:moveTo>
                <a:lnTo>
                  <a:pt x="721674" y="1012439"/>
                </a:lnTo>
                <a:lnTo>
                  <a:pt x="696254" y="989646"/>
                </a:lnTo>
                <a:lnTo>
                  <a:pt x="670914" y="966233"/>
                </a:lnTo>
                <a:lnTo>
                  <a:pt x="645855" y="942386"/>
                </a:lnTo>
                <a:lnTo>
                  <a:pt x="677926" y="909704"/>
                </a:lnTo>
                <a:lnTo>
                  <a:pt x="702473" y="932941"/>
                </a:lnTo>
                <a:lnTo>
                  <a:pt x="727222" y="955801"/>
                </a:lnTo>
                <a:lnTo>
                  <a:pt x="752063" y="978125"/>
                </a:lnTo>
                <a:lnTo>
                  <a:pt x="776886" y="999757"/>
                </a:lnTo>
                <a:lnTo>
                  <a:pt x="746970" y="1034426"/>
                </a:lnTo>
                <a:close/>
              </a:path>
              <a:path w="3006725" h="1409700" extrusionOk="0">
                <a:moveTo>
                  <a:pt x="584112" y="877691"/>
                </a:moveTo>
                <a:lnTo>
                  <a:pt x="561012" y="853162"/>
                </a:lnTo>
                <a:lnTo>
                  <a:pt x="538046" y="828091"/>
                </a:lnTo>
                <a:lnTo>
                  <a:pt x="515257" y="802473"/>
                </a:lnTo>
                <a:lnTo>
                  <a:pt x="492688" y="776299"/>
                </a:lnTo>
                <a:lnTo>
                  <a:pt x="527574" y="746893"/>
                </a:lnTo>
                <a:lnTo>
                  <a:pt x="549746" y="772310"/>
                </a:lnTo>
                <a:lnTo>
                  <a:pt x="572225" y="797462"/>
                </a:lnTo>
                <a:lnTo>
                  <a:pt x="594809" y="822164"/>
                </a:lnTo>
                <a:lnTo>
                  <a:pt x="617296" y="846229"/>
                </a:lnTo>
                <a:lnTo>
                  <a:pt x="584112" y="877691"/>
                </a:lnTo>
                <a:close/>
              </a:path>
              <a:path w="3006725" h="1409700" extrusionOk="0">
                <a:moveTo>
                  <a:pt x="432479" y="709518"/>
                </a:moveTo>
                <a:lnTo>
                  <a:pt x="411539" y="683205"/>
                </a:lnTo>
                <a:lnTo>
                  <a:pt x="390387" y="656359"/>
                </a:lnTo>
                <a:lnTo>
                  <a:pt x="369594" y="629025"/>
                </a:lnTo>
                <a:lnTo>
                  <a:pt x="349732" y="601244"/>
                </a:lnTo>
                <a:lnTo>
                  <a:pt x="386844" y="574278"/>
                </a:lnTo>
                <a:lnTo>
                  <a:pt x="407113" y="601837"/>
                </a:lnTo>
                <a:lnTo>
                  <a:pt x="427468" y="628819"/>
                </a:lnTo>
                <a:lnTo>
                  <a:pt x="447903" y="655180"/>
                </a:lnTo>
                <a:lnTo>
                  <a:pt x="468410" y="680879"/>
                </a:lnTo>
                <a:lnTo>
                  <a:pt x="432479" y="709518"/>
                </a:lnTo>
                <a:close/>
              </a:path>
              <a:path w="3006725" h="1409700" extrusionOk="0">
                <a:moveTo>
                  <a:pt x="297749" y="527650"/>
                </a:moveTo>
                <a:lnTo>
                  <a:pt x="278954" y="500033"/>
                </a:lnTo>
                <a:lnTo>
                  <a:pt x="260124" y="471900"/>
                </a:lnTo>
                <a:lnTo>
                  <a:pt x="241301" y="443244"/>
                </a:lnTo>
                <a:lnTo>
                  <a:pt x="222528" y="414060"/>
                </a:lnTo>
                <a:lnTo>
                  <a:pt x="261412" y="389603"/>
                </a:lnTo>
                <a:lnTo>
                  <a:pt x="279801" y="418498"/>
                </a:lnTo>
                <a:lnTo>
                  <a:pt x="298282" y="446858"/>
                </a:lnTo>
                <a:lnTo>
                  <a:pt x="316855" y="474683"/>
                </a:lnTo>
                <a:lnTo>
                  <a:pt x="335520" y="501973"/>
                </a:lnTo>
                <a:lnTo>
                  <a:pt x="297749" y="527650"/>
                </a:lnTo>
                <a:close/>
              </a:path>
              <a:path w="3006725" h="1409700" extrusionOk="0">
                <a:moveTo>
                  <a:pt x="176085" y="337306"/>
                </a:moveTo>
                <a:lnTo>
                  <a:pt x="158954" y="308739"/>
                </a:lnTo>
                <a:lnTo>
                  <a:pt x="141874" y="279645"/>
                </a:lnTo>
                <a:lnTo>
                  <a:pt x="124801" y="250028"/>
                </a:lnTo>
                <a:lnTo>
                  <a:pt x="107692" y="219895"/>
                </a:lnTo>
                <a:lnTo>
                  <a:pt x="147827" y="197563"/>
                </a:lnTo>
                <a:lnTo>
                  <a:pt x="164706" y="227383"/>
                </a:lnTo>
                <a:lnTo>
                  <a:pt x="181622" y="256677"/>
                </a:lnTo>
                <a:lnTo>
                  <a:pt x="198573" y="285444"/>
                </a:lnTo>
                <a:lnTo>
                  <a:pt x="215559" y="313685"/>
                </a:lnTo>
                <a:lnTo>
                  <a:pt x="176085" y="337306"/>
                </a:lnTo>
                <a:close/>
              </a:path>
              <a:path w="3006725" h="1409700" extrusionOk="0">
                <a:moveTo>
                  <a:pt x="64663" y="141230"/>
                </a:moveTo>
                <a:lnTo>
                  <a:pt x="48738" y="111597"/>
                </a:lnTo>
                <a:lnTo>
                  <a:pt x="32774" y="81710"/>
                </a:lnTo>
                <a:lnTo>
                  <a:pt x="16589" y="51509"/>
                </a:lnTo>
                <a:lnTo>
                  <a:pt x="0" y="20935"/>
                </a:lnTo>
                <a:lnTo>
                  <a:pt x="43126" y="0"/>
                </a:lnTo>
                <a:lnTo>
                  <a:pt x="58655" y="30453"/>
                </a:lnTo>
                <a:lnTo>
                  <a:pt x="74465" y="60472"/>
                </a:lnTo>
                <a:lnTo>
                  <a:pt x="90720" y="89990"/>
                </a:lnTo>
                <a:lnTo>
                  <a:pt x="107582" y="118937"/>
                </a:lnTo>
                <a:lnTo>
                  <a:pt x="64663" y="141230"/>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5" name="Google Shape;125;p4"/>
          <p:cNvSpPr/>
          <p:nvPr/>
        </p:nvSpPr>
        <p:spPr>
          <a:xfrm>
            <a:off x="48925" y="5638585"/>
            <a:ext cx="1986914" cy="1670685"/>
          </a:xfrm>
          <a:custGeom>
            <a:avLst/>
            <a:gdLst/>
            <a:ahLst/>
            <a:cxnLst/>
            <a:rect l="l" t="t" r="r" b="b"/>
            <a:pathLst>
              <a:path w="1986914" h="1670684" extrusionOk="0">
                <a:moveTo>
                  <a:pt x="1946488" y="1670492"/>
                </a:moveTo>
                <a:lnTo>
                  <a:pt x="1929746" y="1640484"/>
                </a:lnTo>
                <a:lnTo>
                  <a:pt x="1912994" y="1610695"/>
                </a:lnTo>
                <a:lnTo>
                  <a:pt x="1896196" y="1581174"/>
                </a:lnTo>
                <a:lnTo>
                  <a:pt x="1879316" y="1551969"/>
                </a:lnTo>
                <a:lnTo>
                  <a:pt x="1919381" y="1529184"/>
                </a:lnTo>
                <a:lnTo>
                  <a:pt x="1936273" y="1558467"/>
                </a:lnTo>
                <a:lnTo>
                  <a:pt x="1953102" y="1588193"/>
                </a:lnTo>
                <a:lnTo>
                  <a:pt x="1969899" y="1618272"/>
                </a:lnTo>
                <a:lnTo>
                  <a:pt x="1986691" y="1648612"/>
                </a:lnTo>
                <a:lnTo>
                  <a:pt x="1946488" y="1670492"/>
                </a:lnTo>
                <a:close/>
              </a:path>
              <a:path w="1986914" h="1670684" extrusionOk="0">
                <a:moveTo>
                  <a:pt x="1832281" y="1474378"/>
                </a:moveTo>
                <a:lnTo>
                  <a:pt x="1814245" y="1444994"/>
                </a:lnTo>
                <a:lnTo>
                  <a:pt x="1796218" y="1415957"/>
                </a:lnTo>
                <a:lnTo>
                  <a:pt x="1778158" y="1387272"/>
                </a:lnTo>
                <a:lnTo>
                  <a:pt x="1760022" y="1358946"/>
                </a:lnTo>
                <a:lnTo>
                  <a:pt x="1798384" y="1334106"/>
                </a:lnTo>
                <a:lnTo>
                  <a:pt x="1816603" y="1362499"/>
                </a:lnTo>
                <a:lnTo>
                  <a:pt x="1834850" y="1391365"/>
                </a:lnTo>
                <a:lnTo>
                  <a:pt x="1853076" y="1420668"/>
                </a:lnTo>
                <a:lnTo>
                  <a:pt x="1871234" y="1450373"/>
                </a:lnTo>
                <a:lnTo>
                  <a:pt x="1832281" y="1474378"/>
                </a:lnTo>
                <a:close/>
              </a:path>
              <a:path w="1986914" h="1670684" extrusionOk="0">
                <a:moveTo>
                  <a:pt x="1710479" y="1283128"/>
                </a:moveTo>
                <a:lnTo>
                  <a:pt x="1690859" y="1254753"/>
                </a:lnTo>
                <a:lnTo>
                  <a:pt x="1671262" y="1226809"/>
                </a:lnTo>
                <a:lnTo>
                  <a:pt x="1651632" y="1199218"/>
                </a:lnTo>
                <a:lnTo>
                  <a:pt x="1631913" y="1171900"/>
                </a:lnTo>
                <a:lnTo>
                  <a:pt x="1669025" y="1144934"/>
                </a:lnTo>
                <a:lnTo>
                  <a:pt x="1688866" y="1172581"/>
                </a:lnTo>
                <a:lnTo>
                  <a:pt x="1708704" y="1200488"/>
                </a:lnTo>
                <a:lnTo>
                  <a:pt x="1728508" y="1228747"/>
                </a:lnTo>
                <a:lnTo>
                  <a:pt x="1748250" y="1257451"/>
                </a:lnTo>
                <a:lnTo>
                  <a:pt x="1710479" y="1283128"/>
                </a:lnTo>
                <a:close/>
              </a:path>
              <a:path w="1986914" h="1670684" extrusionOk="0">
                <a:moveTo>
                  <a:pt x="1578257" y="1099488"/>
                </a:moveTo>
                <a:lnTo>
                  <a:pt x="1556925" y="1072077"/>
                </a:lnTo>
                <a:lnTo>
                  <a:pt x="1514467" y="1018612"/>
                </a:lnTo>
                <a:lnTo>
                  <a:pt x="1493837" y="992396"/>
                </a:lnTo>
                <a:lnTo>
                  <a:pt x="1529246" y="963373"/>
                </a:lnTo>
                <a:lnTo>
                  <a:pt x="1550641" y="989820"/>
                </a:lnTo>
                <a:lnTo>
                  <a:pt x="1572052" y="1016655"/>
                </a:lnTo>
                <a:lnTo>
                  <a:pt x="1593443" y="1043927"/>
                </a:lnTo>
                <a:lnTo>
                  <a:pt x="1614778" y="1071686"/>
                </a:lnTo>
                <a:lnTo>
                  <a:pt x="1578257" y="1099488"/>
                </a:lnTo>
                <a:close/>
              </a:path>
              <a:path w="1986914" h="1670684" extrusionOk="0">
                <a:moveTo>
                  <a:pt x="1435616" y="923458"/>
                </a:moveTo>
                <a:lnTo>
                  <a:pt x="1412863" y="897313"/>
                </a:lnTo>
                <a:lnTo>
                  <a:pt x="1390145" y="871683"/>
                </a:lnTo>
                <a:lnTo>
                  <a:pt x="1367419" y="846576"/>
                </a:lnTo>
                <a:lnTo>
                  <a:pt x="1344644" y="821997"/>
                </a:lnTo>
                <a:lnTo>
                  <a:pt x="1378350" y="790919"/>
                </a:lnTo>
                <a:lnTo>
                  <a:pt x="1401157" y="815753"/>
                </a:lnTo>
                <a:lnTo>
                  <a:pt x="1424106" y="841145"/>
                </a:lnTo>
                <a:lnTo>
                  <a:pt x="1447199" y="867094"/>
                </a:lnTo>
                <a:lnTo>
                  <a:pt x="1470434" y="893600"/>
                </a:lnTo>
                <a:lnTo>
                  <a:pt x="1435616" y="923458"/>
                </a:lnTo>
                <a:close/>
              </a:path>
              <a:path w="1986914" h="1670684" extrusionOk="0">
                <a:moveTo>
                  <a:pt x="1281927" y="756988"/>
                </a:moveTo>
                <a:lnTo>
                  <a:pt x="1257624" y="732541"/>
                </a:lnTo>
                <a:lnTo>
                  <a:pt x="1233283" y="708708"/>
                </a:lnTo>
                <a:lnTo>
                  <a:pt x="1208935" y="685396"/>
                </a:lnTo>
                <a:lnTo>
                  <a:pt x="1184610" y="662516"/>
                </a:lnTo>
                <a:lnTo>
                  <a:pt x="1215638" y="629067"/>
                </a:lnTo>
                <a:lnTo>
                  <a:pt x="1240325" y="652044"/>
                </a:lnTo>
                <a:lnTo>
                  <a:pt x="1265067" y="675664"/>
                </a:lnTo>
                <a:lnTo>
                  <a:pt x="1289815" y="699891"/>
                </a:lnTo>
                <a:lnTo>
                  <a:pt x="1314520" y="724690"/>
                </a:lnTo>
                <a:lnTo>
                  <a:pt x="1281927" y="756988"/>
                </a:lnTo>
                <a:close/>
              </a:path>
              <a:path w="1986914" h="1670684" extrusionOk="0">
                <a:moveTo>
                  <a:pt x="1119276" y="601611"/>
                </a:moveTo>
                <a:lnTo>
                  <a:pt x="1093486" y="579519"/>
                </a:lnTo>
                <a:lnTo>
                  <a:pt x="1067298" y="557661"/>
                </a:lnTo>
                <a:lnTo>
                  <a:pt x="1040651" y="536220"/>
                </a:lnTo>
                <a:lnTo>
                  <a:pt x="1013489" y="515379"/>
                </a:lnTo>
                <a:lnTo>
                  <a:pt x="1041839" y="479559"/>
                </a:lnTo>
                <a:lnTo>
                  <a:pt x="1068609" y="500814"/>
                </a:lnTo>
                <a:lnTo>
                  <a:pt x="1095251" y="522654"/>
                </a:lnTo>
                <a:lnTo>
                  <a:pt x="1121703" y="544957"/>
                </a:lnTo>
                <a:lnTo>
                  <a:pt x="1147903" y="567602"/>
                </a:lnTo>
                <a:lnTo>
                  <a:pt x="1119276" y="601611"/>
                </a:lnTo>
                <a:close/>
              </a:path>
              <a:path w="1986914" h="1670684" extrusionOk="0">
                <a:moveTo>
                  <a:pt x="943030" y="460351"/>
                </a:moveTo>
                <a:lnTo>
                  <a:pt x="915494" y="440334"/>
                </a:lnTo>
                <a:lnTo>
                  <a:pt x="887699" y="420617"/>
                </a:lnTo>
                <a:lnTo>
                  <a:pt x="859702" y="401278"/>
                </a:lnTo>
                <a:lnTo>
                  <a:pt x="831557" y="382396"/>
                </a:lnTo>
                <a:lnTo>
                  <a:pt x="857230" y="344205"/>
                </a:lnTo>
                <a:lnTo>
                  <a:pt x="885575" y="363404"/>
                </a:lnTo>
                <a:lnTo>
                  <a:pt x="913985" y="383027"/>
                </a:lnTo>
                <a:lnTo>
                  <a:pt x="942277" y="403016"/>
                </a:lnTo>
                <a:lnTo>
                  <a:pt x="970268" y="423310"/>
                </a:lnTo>
                <a:lnTo>
                  <a:pt x="943030" y="460351"/>
                </a:lnTo>
                <a:close/>
              </a:path>
              <a:path w="1986914" h="1670684" extrusionOk="0">
                <a:moveTo>
                  <a:pt x="754300" y="334426"/>
                </a:moveTo>
                <a:lnTo>
                  <a:pt x="725057" y="316840"/>
                </a:lnTo>
                <a:lnTo>
                  <a:pt x="695625" y="299718"/>
                </a:lnTo>
                <a:lnTo>
                  <a:pt x="666100" y="283131"/>
                </a:lnTo>
                <a:lnTo>
                  <a:pt x="636581" y="267151"/>
                </a:lnTo>
                <a:lnTo>
                  <a:pt x="658219" y="226796"/>
                </a:lnTo>
                <a:lnTo>
                  <a:pt x="688199" y="243053"/>
                </a:lnTo>
                <a:lnTo>
                  <a:pt x="718271" y="259904"/>
                </a:lnTo>
                <a:lnTo>
                  <a:pt x="748250" y="277291"/>
                </a:lnTo>
                <a:lnTo>
                  <a:pt x="777955" y="295153"/>
                </a:lnTo>
                <a:lnTo>
                  <a:pt x="754300" y="334426"/>
                </a:lnTo>
                <a:close/>
              </a:path>
              <a:path w="1986914" h="1670684" extrusionOk="0">
                <a:moveTo>
                  <a:pt x="556148" y="225687"/>
                </a:moveTo>
                <a:lnTo>
                  <a:pt x="525392" y="211372"/>
                </a:lnTo>
                <a:lnTo>
                  <a:pt x="494505" y="197337"/>
                </a:lnTo>
                <a:lnTo>
                  <a:pt x="463500" y="183668"/>
                </a:lnTo>
                <a:lnTo>
                  <a:pt x="432390" y="170449"/>
                </a:lnTo>
                <a:lnTo>
                  <a:pt x="449609" y="128452"/>
                </a:lnTo>
                <a:lnTo>
                  <a:pt x="481403" y="141654"/>
                </a:lnTo>
                <a:lnTo>
                  <a:pt x="513077" y="155481"/>
                </a:lnTo>
                <a:lnTo>
                  <a:pt x="544573" y="169857"/>
                </a:lnTo>
                <a:lnTo>
                  <a:pt x="575837" y="184703"/>
                </a:lnTo>
                <a:lnTo>
                  <a:pt x="556148" y="225687"/>
                </a:lnTo>
                <a:close/>
              </a:path>
              <a:path w="1986914" h="1670684" extrusionOk="0">
                <a:moveTo>
                  <a:pt x="348289" y="138345"/>
                </a:moveTo>
                <a:lnTo>
                  <a:pt x="316425" y="126869"/>
                </a:lnTo>
                <a:lnTo>
                  <a:pt x="284276" y="116089"/>
                </a:lnTo>
                <a:lnTo>
                  <a:pt x="251962" y="105941"/>
                </a:lnTo>
                <a:lnTo>
                  <a:pt x="219606" y="96364"/>
                </a:lnTo>
                <a:lnTo>
                  <a:pt x="232336" y="52273"/>
                </a:lnTo>
                <a:lnTo>
                  <a:pt x="265369" y="62159"/>
                </a:lnTo>
                <a:lnTo>
                  <a:pt x="298323" y="72665"/>
                </a:lnTo>
                <a:lnTo>
                  <a:pt x="331186" y="83706"/>
                </a:lnTo>
                <a:lnTo>
                  <a:pt x="363943" y="95197"/>
                </a:lnTo>
                <a:lnTo>
                  <a:pt x="348289" y="138345"/>
                </a:lnTo>
                <a:close/>
              </a:path>
              <a:path w="1986914" h="1670684" extrusionOk="0">
                <a:moveTo>
                  <a:pt x="132290" y="73551"/>
                </a:moveTo>
                <a:lnTo>
                  <a:pt x="99365" y="65993"/>
                </a:lnTo>
                <a:lnTo>
                  <a:pt x="66277" y="59068"/>
                </a:lnTo>
                <a:lnTo>
                  <a:pt x="33122" y="52849"/>
                </a:lnTo>
                <a:lnTo>
                  <a:pt x="0" y="47406"/>
                </a:lnTo>
                <a:lnTo>
                  <a:pt x="7129" y="0"/>
                </a:lnTo>
                <a:lnTo>
                  <a:pt x="42059" y="5855"/>
                </a:lnTo>
                <a:lnTo>
                  <a:pt x="76038" y="12593"/>
                </a:lnTo>
                <a:lnTo>
                  <a:pt x="109514" y="20016"/>
                </a:lnTo>
                <a:lnTo>
                  <a:pt x="142933" y="27925"/>
                </a:lnTo>
                <a:lnTo>
                  <a:pt x="132290" y="73551"/>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126" name="Google Shape;126;p4"/>
          <p:cNvGrpSpPr/>
          <p:nvPr/>
        </p:nvGrpSpPr>
        <p:grpSpPr>
          <a:xfrm>
            <a:off x="2038198" y="7367781"/>
            <a:ext cx="3384786" cy="1012222"/>
            <a:chOff x="2038198" y="7367781"/>
            <a:chExt cx="3384786" cy="1012222"/>
          </a:xfrm>
        </p:grpSpPr>
        <p:sp>
          <p:nvSpPr>
            <p:cNvPr id="127" name="Google Shape;127;p4"/>
            <p:cNvSpPr/>
            <p:nvPr/>
          </p:nvSpPr>
          <p:spPr>
            <a:xfrm>
              <a:off x="2038198" y="7367781"/>
              <a:ext cx="3220720" cy="976630"/>
            </a:xfrm>
            <a:custGeom>
              <a:avLst/>
              <a:gdLst/>
              <a:ahLst/>
              <a:cxnLst/>
              <a:rect l="l" t="t" r="r" b="b"/>
              <a:pathLst>
                <a:path w="3220720" h="976629" extrusionOk="0">
                  <a:moveTo>
                    <a:pt x="3171644" y="976390"/>
                  </a:moveTo>
                  <a:lnTo>
                    <a:pt x="3139798" y="943728"/>
                  </a:lnTo>
                  <a:lnTo>
                    <a:pt x="3159821" y="923827"/>
                  </a:lnTo>
                  <a:lnTo>
                    <a:pt x="3174439" y="908918"/>
                  </a:lnTo>
                  <a:lnTo>
                    <a:pt x="3183476" y="899549"/>
                  </a:lnTo>
                  <a:lnTo>
                    <a:pt x="3186754" y="896270"/>
                  </a:lnTo>
                  <a:lnTo>
                    <a:pt x="3220203" y="927298"/>
                  </a:lnTo>
                  <a:lnTo>
                    <a:pt x="3217101" y="930637"/>
                  </a:lnTo>
                  <a:lnTo>
                    <a:pt x="3207884" y="940293"/>
                  </a:lnTo>
                  <a:lnTo>
                    <a:pt x="3192687" y="955725"/>
                  </a:lnTo>
                  <a:lnTo>
                    <a:pt x="3171644" y="976390"/>
                  </a:lnTo>
                  <a:close/>
                </a:path>
                <a:path w="3220720" h="976629" extrusionOk="0">
                  <a:moveTo>
                    <a:pt x="60205" y="142826"/>
                  </a:moveTo>
                  <a:lnTo>
                    <a:pt x="52936" y="127527"/>
                  </a:lnTo>
                  <a:lnTo>
                    <a:pt x="38177" y="96616"/>
                  </a:lnTo>
                  <a:lnTo>
                    <a:pt x="30870" y="81063"/>
                  </a:lnTo>
                  <a:lnTo>
                    <a:pt x="0" y="21388"/>
                  </a:lnTo>
                  <a:lnTo>
                    <a:pt x="43057" y="0"/>
                  </a:lnTo>
                  <a:lnTo>
                    <a:pt x="72047" y="59499"/>
                  </a:lnTo>
                  <a:lnTo>
                    <a:pt x="79358" y="75500"/>
                  </a:lnTo>
                  <a:lnTo>
                    <a:pt x="86692" y="91368"/>
                  </a:lnTo>
                  <a:lnTo>
                    <a:pt x="94020" y="106628"/>
                  </a:lnTo>
                  <a:lnTo>
                    <a:pt x="101314" y="120808"/>
                  </a:lnTo>
                  <a:lnTo>
                    <a:pt x="60205" y="142826"/>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28" name="Google Shape;128;p4"/>
            <p:cNvPicPr preferRelativeResize="0"/>
            <p:nvPr/>
          </p:nvPicPr>
          <p:blipFill rotWithShape="1">
            <a:blip r:embed="rId5">
              <a:alphaModFix/>
            </a:blip>
            <a:srcRect/>
            <a:stretch/>
          </p:blipFill>
          <p:spPr>
            <a:xfrm>
              <a:off x="5218216" y="8139935"/>
              <a:ext cx="204768" cy="240068"/>
            </a:xfrm>
            <a:prstGeom prst="rect">
              <a:avLst/>
            </a:prstGeom>
            <a:noFill/>
            <a:ln>
              <a:noFill/>
            </a:ln>
          </p:spPr>
        </p:pic>
      </p:grpSp>
      <p:sp>
        <p:nvSpPr>
          <p:cNvPr id="129" name="Google Shape;129;p4"/>
          <p:cNvSpPr txBox="1">
            <a:spLocks noGrp="1"/>
          </p:cNvSpPr>
          <p:nvPr>
            <p:ph type="title"/>
          </p:nvPr>
        </p:nvSpPr>
        <p:spPr>
          <a:xfrm>
            <a:off x="451435" y="200114"/>
            <a:ext cx="15893256" cy="1108406"/>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alibri" panose="020F0502020204030204" pitchFamily="34" charset="0"/>
                <a:ea typeface="Arial"/>
                <a:cs typeface="Calibri" panose="020F0502020204030204" pitchFamily="34" charset="0"/>
                <a:sym typeface="Arial"/>
              </a:rPr>
              <a:t>Marc regulador català de les violències masclistes</a:t>
            </a:r>
            <a:endParaRPr dirty="0">
              <a:latin typeface="Calibri" panose="020F0502020204030204" pitchFamily="34" charset="0"/>
              <a:cs typeface="Calibri" panose="020F0502020204030204" pitchFamily="34" charset="0"/>
            </a:endParaRPr>
          </a:p>
        </p:txBody>
      </p:sp>
      <p:sp>
        <p:nvSpPr>
          <p:cNvPr id="130" name="Google Shape;130;p4"/>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
        <p:nvSpPr>
          <p:cNvPr id="131" name="Google Shape;131;p4"/>
          <p:cNvSpPr txBox="1"/>
          <p:nvPr/>
        </p:nvSpPr>
        <p:spPr>
          <a:xfrm>
            <a:off x="1134414" y="2811675"/>
            <a:ext cx="7487284" cy="929005"/>
          </a:xfrm>
          <a:prstGeom prst="rect">
            <a:avLst/>
          </a:prstGeom>
          <a:solidFill>
            <a:srgbClr val="FF656D"/>
          </a:solidFill>
          <a:ln>
            <a:noFill/>
          </a:ln>
        </p:spPr>
        <p:txBody>
          <a:bodyPr spcFirstLastPara="1" wrap="square" lIns="0" tIns="216525" rIns="0" bIns="0" anchor="t" anchorCtr="0">
            <a:spAutoFit/>
          </a:bodyPr>
          <a:lstStyle/>
          <a:p>
            <a:pPr marL="129539" lvl="0" indent="0" algn="ctr" rtl="0">
              <a:lnSpc>
                <a:spcPct val="100000"/>
              </a:lnSpc>
              <a:spcBef>
                <a:spcPts val="0"/>
              </a:spcBef>
              <a:spcAft>
                <a:spcPts val="0"/>
              </a:spcAft>
              <a:buNone/>
            </a:pPr>
            <a:r>
              <a:rPr lang="ca-ES" sz="2700" b="1">
                <a:solidFill>
                  <a:srgbClr val="FFFFFF"/>
                </a:solidFill>
                <a:latin typeface="Arial"/>
                <a:ea typeface="Arial"/>
                <a:cs typeface="Arial"/>
                <a:sym typeface="Arial"/>
              </a:rPr>
              <a:t>FORMES</a:t>
            </a:r>
            <a:endParaRPr sz="2700">
              <a:latin typeface="Arial"/>
              <a:ea typeface="Arial"/>
              <a:cs typeface="Arial"/>
              <a:sym typeface="Arial"/>
            </a:endParaRPr>
          </a:p>
        </p:txBody>
      </p:sp>
      <p:sp>
        <p:nvSpPr>
          <p:cNvPr id="132" name="Google Shape;132;p4"/>
          <p:cNvSpPr txBox="1"/>
          <p:nvPr/>
        </p:nvSpPr>
        <p:spPr>
          <a:xfrm>
            <a:off x="9125835" y="2811675"/>
            <a:ext cx="7487284" cy="929005"/>
          </a:xfrm>
          <a:prstGeom prst="rect">
            <a:avLst/>
          </a:prstGeom>
          <a:solidFill>
            <a:srgbClr val="FF656D"/>
          </a:solidFill>
          <a:ln>
            <a:noFill/>
          </a:ln>
        </p:spPr>
        <p:txBody>
          <a:bodyPr spcFirstLastPara="1" wrap="square" lIns="0" tIns="197475" rIns="0" bIns="0" anchor="t" anchorCtr="0">
            <a:spAutoFit/>
          </a:bodyPr>
          <a:lstStyle/>
          <a:p>
            <a:pPr marL="0" marR="287020" lvl="0" indent="0" algn="ctr" rtl="0">
              <a:lnSpc>
                <a:spcPct val="100000"/>
              </a:lnSpc>
              <a:spcBef>
                <a:spcPts val="0"/>
              </a:spcBef>
              <a:spcAft>
                <a:spcPts val="0"/>
              </a:spcAft>
              <a:buNone/>
            </a:pPr>
            <a:r>
              <a:rPr lang="ca-ES" sz="2700" b="1">
                <a:solidFill>
                  <a:srgbClr val="FFFFFF"/>
                </a:solidFill>
                <a:latin typeface="Arial"/>
                <a:ea typeface="Arial"/>
                <a:cs typeface="Arial"/>
                <a:sym typeface="Arial"/>
              </a:rPr>
              <a:t>ÀMBITS</a:t>
            </a:r>
            <a:endParaRPr sz="2700">
              <a:latin typeface="Arial"/>
              <a:ea typeface="Arial"/>
              <a:cs typeface="Arial"/>
              <a:sym typeface="Arial"/>
            </a:endParaRPr>
          </a:p>
        </p:txBody>
      </p:sp>
      <p:sp>
        <p:nvSpPr>
          <p:cNvPr id="133" name="Google Shape;133;p4"/>
          <p:cNvSpPr txBox="1"/>
          <p:nvPr/>
        </p:nvSpPr>
        <p:spPr>
          <a:xfrm>
            <a:off x="2931798" y="4099591"/>
            <a:ext cx="3971290" cy="3968750"/>
          </a:xfrm>
          <a:prstGeom prst="rect">
            <a:avLst/>
          </a:prstGeom>
          <a:noFill/>
          <a:ln>
            <a:noFill/>
          </a:ln>
        </p:spPr>
        <p:txBody>
          <a:bodyPr spcFirstLastPara="1" wrap="square" lIns="0" tIns="12700" rIns="0" bIns="0" anchor="t" anchorCtr="0">
            <a:spAutoFit/>
          </a:bodyPr>
          <a:lstStyle/>
          <a:p>
            <a:pPr marL="12700" marR="629920" lvl="0" indent="0" algn="l" rtl="0">
              <a:lnSpc>
                <a:spcPct val="114999"/>
              </a:lnSpc>
              <a:spcBef>
                <a:spcPts val="0"/>
              </a:spcBef>
              <a:spcAft>
                <a:spcPts val="0"/>
              </a:spcAft>
              <a:buNone/>
            </a:pPr>
            <a:r>
              <a:rPr lang="ca-ES" sz="2500">
                <a:latin typeface="Century Gothic"/>
                <a:ea typeface="Century Gothic"/>
                <a:cs typeface="Century Gothic"/>
                <a:sym typeface="Century Gothic"/>
              </a:rPr>
              <a:t>Violència física Violència sexual Violència econòmica Violència psicològica</a:t>
            </a:r>
            <a:endParaRPr sz="2500">
              <a:latin typeface="Century Gothic"/>
              <a:ea typeface="Century Gothic"/>
              <a:cs typeface="Century Gothic"/>
              <a:sym typeface="Century Gothic"/>
            </a:endParaRPr>
          </a:p>
          <a:p>
            <a:pPr marL="12700" marR="5080" lvl="0" indent="0" algn="l" rtl="0">
              <a:lnSpc>
                <a:spcPct val="114999"/>
              </a:lnSpc>
              <a:spcBef>
                <a:spcPts val="0"/>
              </a:spcBef>
              <a:spcAft>
                <a:spcPts val="0"/>
              </a:spcAft>
              <a:buNone/>
            </a:pPr>
            <a:r>
              <a:rPr lang="ca-ES" sz="2500">
                <a:latin typeface="Century Gothic"/>
                <a:ea typeface="Century Gothic"/>
                <a:cs typeface="Century Gothic"/>
                <a:sym typeface="Century Gothic"/>
              </a:rPr>
              <a:t>Violència de segon ordre Violència digital Violència vicària Violència obstètrica i vulneració de DSiR</a:t>
            </a:r>
            <a:endParaRPr sz="2500">
              <a:latin typeface="Century Gothic"/>
              <a:ea typeface="Century Gothic"/>
              <a:cs typeface="Century Gothic"/>
              <a:sym typeface="Century Gothic"/>
            </a:endParaRPr>
          </a:p>
        </p:txBody>
      </p:sp>
      <p:sp>
        <p:nvSpPr>
          <p:cNvPr id="134" name="Google Shape;134;p4"/>
          <p:cNvSpPr txBox="1"/>
          <p:nvPr/>
        </p:nvSpPr>
        <p:spPr>
          <a:xfrm>
            <a:off x="10900975" y="4318666"/>
            <a:ext cx="3799204" cy="3530600"/>
          </a:xfrm>
          <a:prstGeom prst="rect">
            <a:avLst/>
          </a:prstGeom>
          <a:noFill/>
          <a:ln>
            <a:noFill/>
          </a:ln>
        </p:spPr>
        <p:txBody>
          <a:bodyPr spcFirstLastPara="1" wrap="square" lIns="0" tIns="12700" rIns="0" bIns="0" anchor="t" anchorCtr="0">
            <a:spAutoFit/>
          </a:bodyPr>
          <a:lstStyle/>
          <a:p>
            <a:pPr marL="12700" marR="775335" lvl="0" indent="0" algn="l" rtl="0">
              <a:lnSpc>
                <a:spcPct val="114999"/>
              </a:lnSpc>
              <a:spcBef>
                <a:spcPts val="0"/>
              </a:spcBef>
              <a:spcAft>
                <a:spcPts val="0"/>
              </a:spcAft>
              <a:buNone/>
            </a:pPr>
            <a:r>
              <a:rPr lang="ca-ES" sz="2500">
                <a:latin typeface="Century Gothic"/>
                <a:ea typeface="Century Gothic"/>
                <a:cs typeface="Century Gothic"/>
                <a:sym typeface="Century Gothic"/>
              </a:rPr>
              <a:t>Àmbit de la parella Àmbit familiar</a:t>
            </a:r>
            <a:endParaRPr sz="2500">
              <a:latin typeface="Century Gothic"/>
              <a:ea typeface="Century Gothic"/>
              <a:cs typeface="Century Gothic"/>
              <a:sym typeface="Century Gothic"/>
            </a:endParaRPr>
          </a:p>
          <a:p>
            <a:pPr marL="12700" marR="5080" lvl="0" indent="0" algn="l" rtl="0">
              <a:lnSpc>
                <a:spcPct val="114999"/>
              </a:lnSpc>
              <a:spcBef>
                <a:spcPts val="0"/>
              </a:spcBef>
              <a:spcAft>
                <a:spcPts val="0"/>
              </a:spcAft>
              <a:buNone/>
            </a:pPr>
            <a:r>
              <a:rPr lang="ca-ES" sz="2500">
                <a:latin typeface="Century Gothic"/>
                <a:ea typeface="Century Gothic"/>
                <a:cs typeface="Century Gothic"/>
                <a:sym typeface="Century Gothic"/>
              </a:rPr>
              <a:t>Àmbit sòcio-comunitari Àmbit laboral</a:t>
            </a:r>
            <a:endParaRPr sz="2500">
              <a:latin typeface="Century Gothic"/>
              <a:ea typeface="Century Gothic"/>
              <a:cs typeface="Century Gothic"/>
              <a:sym typeface="Century Gothic"/>
            </a:endParaRPr>
          </a:p>
          <a:p>
            <a:pPr marL="12700" marR="689610" lvl="0" indent="0" algn="l" rtl="0">
              <a:lnSpc>
                <a:spcPct val="114999"/>
              </a:lnSpc>
              <a:spcBef>
                <a:spcPts val="0"/>
              </a:spcBef>
              <a:spcAft>
                <a:spcPts val="0"/>
              </a:spcAft>
              <a:buNone/>
            </a:pPr>
            <a:r>
              <a:rPr lang="ca-ES" sz="2500">
                <a:latin typeface="Century Gothic"/>
                <a:ea typeface="Century Gothic"/>
                <a:cs typeface="Century Gothic"/>
                <a:sym typeface="Century Gothic"/>
              </a:rPr>
              <a:t>Àmbit digital Àmbit de la política Àmbit institucional Àmbit educatiu</a:t>
            </a:r>
            <a:endParaRPr sz="2500">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5"/>
          <p:cNvSpPr/>
          <p:nvPr/>
        </p:nvSpPr>
        <p:spPr>
          <a:xfrm>
            <a:off x="5781268" y="1699658"/>
            <a:ext cx="935355" cy="935355"/>
          </a:xfrm>
          <a:custGeom>
            <a:avLst/>
            <a:gdLst/>
            <a:ahLst/>
            <a:cxnLst/>
            <a:rect l="l" t="t" r="r" b="b"/>
            <a:pathLst>
              <a:path w="935354" h="935355" extrusionOk="0">
                <a:moveTo>
                  <a:pt x="467543" y="935087"/>
                </a:moveTo>
                <a:lnTo>
                  <a:pt x="419725" y="932658"/>
                </a:lnTo>
                <a:lnTo>
                  <a:pt x="373292" y="925532"/>
                </a:lnTo>
                <a:lnTo>
                  <a:pt x="328478" y="913951"/>
                </a:lnTo>
                <a:lnTo>
                  <a:pt x="285518" y="898154"/>
                </a:lnTo>
                <a:lnTo>
                  <a:pt x="244646" y="878383"/>
                </a:lnTo>
                <a:lnTo>
                  <a:pt x="206097" y="854880"/>
                </a:lnTo>
                <a:lnTo>
                  <a:pt x="170106" y="827884"/>
                </a:lnTo>
                <a:lnTo>
                  <a:pt x="136908" y="797637"/>
                </a:lnTo>
                <a:lnTo>
                  <a:pt x="106736" y="764381"/>
                </a:lnTo>
                <a:lnTo>
                  <a:pt x="79826" y="728355"/>
                </a:lnTo>
                <a:lnTo>
                  <a:pt x="56412" y="689801"/>
                </a:lnTo>
                <a:lnTo>
                  <a:pt x="36729" y="648960"/>
                </a:lnTo>
                <a:lnTo>
                  <a:pt x="21012" y="606072"/>
                </a:lnTo>
                <a:lnTo>
                  <a:pt x="9495" y="561380"/>
                </a:lnTo>
                <a:lnTo>
                  <a:pt x="2412" y="515123"/>
                </a:lnTo>
                <a:lnTo>
                  <a:pt x="0" y="467543"/>
                </a:lnTo>
                <a:lnTo>
                  <a:pt x="2412" y="419963"/>
                </a:lnTo>
                <a:lnTo>
                  <a:pt x="9495" y="373706"/>
                </a:lnTo>
                <a:lnTo>
                  <a:pt x="21012" y="329014"/>
                </a:lnTo>
                <a:lnTo>
                  <a:pt x="36729" y="286126"/>
                </a:lnTo>
                <a:lnTo>
                  <a:pt x="56412" y="245285"/>
                </a:lnTo>
                <a:lnTo>
                  <a:pt x="79826" y="206731"/>
                </a:lnTo>
                <a:lnTo>
                  <a:pt x="106736" y="170705"/>
                </a:lnTo>
                <a:lnTo>
                  <a:pt x="136908" y="137449"/>
                </a:lnTo>
                <a:lnTo>
                  <a:pt x="170106" y="107202"/>
                </a:lnTo>
                <a:lnTo>
                  <a:pt x="206097" y="80206"/>
                </a:lnTo>
                <a:lnTo>
                  <a:pt x="244646" y="56703"/>
                </a:lnTo>
                <a:lnTo>
                  <a:pt x="285518" y="36932"/>
                </a:lnTo>
                <a:lnTo>
                  <a:pt x="328478" y="21136"/>
                </a:lnTo>
                <a:lnTo>
                  <a:pt x="373292" y="9554"/>
                </a:lnTo>
                <a:lnTo>
                  <a:pt x="419725" y="2428"/>
                </a:lnTo>
                <a:lnTo>
                  <a:pt x="467543" y="0"/>
                </a:lnTo>
                <a:lnTo>
                  <a:pt x="515465" y="2428"/>
                </a:lnTo>
                <a:lnTo>
                  <a:pt x="561794" y="9495"/>
                </a:lnTo>
                <a:lnTo>
                  <a:pt x="606608" y="21012"/>
                </a:lnTo>
                <a:lnTo>
                  <a:pt x="628060" y="28860"/>
                </a:lnTo>
                <a:lnTo>
                  <a:pt x="467543" y="28860"/>
                </a:lnTo>
                <a:lnTo>
                  <a:pt x="419717" y="31432"/>
                </a:lnTo>
                <a:lnTo>
                  <a:pt x="373390" y="38971"/>
                </a:lnTo>
                <a:lnTo>
                  <a:pt x="328827" y="51210"/>
                </a:lnTo>
                <a:lnTo>
                  <a:pt x="286296" y="67882"/>
                </a:lnTo>
                <a:lnTo>
                  <a:pt x="246064" y="88719"/>
                </a:lnTo>
                <a:lnTo>
                  <a:pt x="208397" y="113457"/>
                </a:lnTo>
                <a:lnTo>
                  <a:pt x="173562" y="141827"/>
                </a:lnTo>
                <a:lnTo>
                  <a:pt x="141827" y="173562"/>
                </a:lnTo>
                <a:lnTo>
                  <a:pt x="113457" y="208397"/>
                </a:lnTo>
                <a:lnTo>
                  <a:pt x="88719" y="246064"/>
                </a:lnTo>
                <a:lnTo>
                  <a:pt x="67882" y="286296"/>
                </a:lnTo>
                <a:lnTo>
                  <a:pt x="51210" y="328827"/>
                </a:lnTo>
                <a:lnTo>
                  <a:pt x="38998" y="373292"/>
                </a:lnTo>
                <a:lnTo>
                  <a:pt x="31432" y="419717"/>
                </a:lnTo>
                <a:lnTo>
                  <a:pt x="28860" y="467543"/>
                </a:lnTo>
                <a:lnTo>
                  <a:pt x="31432" y="515369"/>
                </a:lnTo>
                <a:lnTo>
                  <a:pt x="38998" y="561794"/>
                </a:lnTo>
                <a:lnTo>
                  <a:pt x="51210" y="606259"/>
                </a:lnTo>
                <a:lnTo>
                  <a:pt x="67882" y="648790"/>
                </a:lnTo>
                <a:lnTo>
                  <a:pt x="88719" y="689022"/>
                </a:lnTo>
                <a:lnTo>
                  <a:pt x="113457" y="726689"/>
                </a:lnTo>
                <a:lnTo>
                  <a:pt x="141827" y="761524"/>
                </a:lnTo>
                <a:lnTo>
                  <a:pt x="173562" y="793260"/>
                </a:lnTo>
                <a:lnTo>
                  <a:pt x="208397" y="821629"/>
                </a:lnTo>
                <a:lnTo>
                  <a:pt x="246064" y="846367"/>
                </a:lnTo>
                <a:lnTo>
                  <a:pt x="286296" y="867205"/>
                </a:lnTo>
                <a:lnTo>
                  <a:pt x="328827" y="883876"/>
                </a:lnTo>
                <a:lnTo>
                  <a:pt x="373390" y="896115"/>
                </a:lnTo>
                <a:lnTo>
                  <a:pt x="419717" y="903654"/>
                </a:lnTo>
                <a:lnTo>
                  <a:pt x="467543" y="906226"/>
                </a:lnTo>
                <a:lnTo>
                  <a:pt x="627488" y="906226"/>
                </a:lnTo>
                <a:lnTo>
                  <a:pt x="606072" y="914074"/>
                </a:lnTo>
                <a:lnTo>
                  <a:pt x="561380" y="925591"/>
                </a:lnTo>
                <a:lnTo>
                  <a:pt x="515123" y="932674"/>
                </a:lnTo>
                <a:lnTo>
                  <a:pt x="467543" y="935087"/>
                </a:lnTo>
                <a:close/>
              </a:path>
              <a:path w="935354" h="935355" extrusionOk="0">
                <a:moveTo>
                  <a:pt x="627488" y="906226"/>
                </a:moveTo>
                <a:lnTo>
                  <a:pt x="467543" y="906226"/>
                </a:lnTo>
                <a:lnTo>
                  <a:pt x="515369" y="903654"/>
                </a:lnTo>
                <a:lnTo>
                  <a:pt x="561697" y="896115"/>
                </a:lnTo>
                <a:lnTo>
                  <a:pt x="606259" y="883876"/>
                </a:lnTo>
                <a:lnTo>
                  <a:pt x="648790" y="867205"/>
                </a:lnTo>
                <a:lnTo>
                  <a:pt x="689022" y="846367"/>
                </a:lnTo>
                <a:lnTo>
                  <a:pt x="726689" y="821629"/>
                </a:lnTo>
                <a:lnTo>
                  <a:pt x="761524" y="793260"/>
                </a:lnTo>
                <a:lnTo>
                  <a:pt x="793260" y="761524"/>
                </a:lnTo>
                <a:lnTo>
                  <a:pt x="821629" y="726689"/>
                </a:lnTo>
                <a:lnTo>
                  <a:pt x="846367" y="689022"/>
                </a:lnTo>
                <a:lnTo>
                  <a:pt x="867205" y="648790"/>
                </a:lnTo>
                <a:lnTo>
                  <a:pt x="883876" y="606259"/>
                </a:lnTo>
                <a:lnTo>
                  <a:pt x="896088" y="561794"/>
                </a:lnTo>
                <a:lnTo>
                  <a:pt x="903654" y="515369"/>
                </a:lnTo>
                <a:lnTo>
                  <a:pt x="906226" y="467543"/>
                </a:lnTo>
                <a:lnTo>
                  <a:pt x="903636" y="419717"/>
                </a:lnTo>
                <a:lnTo>
                  <a:pt x="896021" y="373292"/>
                </a:lnTo>
                <a:lnTo>
                  <a:pt x="883738" y="328827"/>
                </a:lnTo>
                <a:lnTo>
                  <a:pt x="866979" y="286296"/>
                </a:lnTo>
                <a:lnTo>
                  <a:pt x="846046" y="246064"/>
                </a:lnTo>
                <a:lnTo>
                  <a:pt x="821214" y="208397"/>
                </a:lnTo>
                <a:lnTo>
                  <a:pt x="792757" y="173562"/>
                </a:lnTo>
                <a:lnTo>
                  <a:pt x="760949" y="141827"/>
                </a:lnTo>
                <a:lnTo>
                  <a:pt x="726066" y="113457"/>
                </a:lnTo>
                <a:lnTo>
                  <a:pt x="688381" y="88719"/>
                </a:lnTo>
                <a:lnTo>
                  <a:pt x="648169" y="67882"/>
                </a:lnTo>
                <a:lnTo>
                  <a:pt x="605705" y="51210"/>
                </a:lnTo>
                <a:lnTo>
                  <a:pt x="561263" y="38971"/>
                </a:lnTo>
                <a:lnTo>
                  <a:pt x="515117" y="31432"/>
                </a:lnTo>
                <a:lnTo>
                  <a:pt x="467543" y="28860"/>
                </a:lnTo>
                <a:lnTo>
                  <a:pt x="628060" y="28860"/>
                </a:lnTo>
                <a:lnTo>
                  <a:pt x="690440" y="56412"/>
                </a:lnTo>
                <a:lnTo>
                  <a:pt x="728989" y="79826"/>
                </a:lnTo>
                <a:lnTo>
                  <a:pt x="764980" y="106736"/>
                </a:lnTo>
                <a:lnTo>
                  <a:pt x="798179" y="136908"/>
                </a:lnTo>
                <a:lnTo>
                  <a:pt x="828350" y="170106"/>
                </a:lnTo>
                <a:lnTo>
                  <a:pt x="855260" y="206097"/>
                </a:lnTo>
                <a:lnTo>
                  <a:pt x="878674" y="244646"/>
                </a:lnTo>
                <a:lnTo>
                  <a:pt x="898357" y="285518"/>
                </a:lnTo>
                <a:lnTo>
                  <a:pt x="914074" y="328478"/>
                </a:lnTo>
                <a:lnTo>
                  <a:pt x="925591" y="373292"/>
                </a:lnTo>
                <a:lnTo>
                  <a:pt x="932672" y="419717"/>
                </a:lnTo>
                <a:lnTo>
                  <a:pt x="935087" y="467543"/>
                </a:lnTo>
                <a:lnTo>
                  <a:pt x="932657" y="515369"/>
                </a:lnTo>
                <a:lnTo>
                  <a:pt x="925532" y="561794"/>
                </a:lnTo>
                <a:lnTo>
                  <a:pt x="913951" y="606608"/>
                </a:lnTo>
                <a:lnTo>
                  <a:pt x="898154" y="649568"/>
                </a:lnTo>
                <a:lnTo>
                  <a:pt x="878383" y="690440"/>
                </a:lnTo>
                <a:lnTo>
                  <a:pt x="854880" y="728989"/>
                </a:lnTo>
                <a:lnTo>
                  <a:pt x="827884" y="764980"/>
                </a:lnTo>
                <a:lnTo>
                  <a:pt x="797637" y="798179"/>
                </a:lnTo>
                <a:lnTo>
                  <a:pt x="764381" y="828350"/>
                </a:lnTo>
                <a:lnTo>
                  <a:pt x="728355" y="855260"/>
                </a:lnTo>
                <a:lnTo>
                  <a:pt x="689801" y="878674"/>
                </a:lnTo>
                <a:lnTo>
                  <a:pt x="648960" y="898357"/>
                </a:lnTo>
                <a:lnTo>
                  <a:pt x="627488" y="906226"/>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1" name="Google Shape;141;p5"/>
          <p:cNvSpPr/>
          <p:nvPr/>
        </p:nvSpPr>
        <p:spPr>
          <a:xfrm>
            <a:off x="5781256" y="4983111"/>
            <a:ext cx="935355" cy="935355"/>
          </a:xfrm>
          <a:custGeom>
            <a:avLst/>
            <a:gdLst/>
            <a:ahLst/>
            <a:cxnLst/>
            <a:rect l="l" t="t" r="r" b="b"/>
            <a:pathLst>
              <a:path w="935354" h="935354" extrusionOk="0">
                <a:moveTo>
                  <a:pt x="769416" y="488581"/>
                </a:moveTo>
                <a:lnTo>
                  <a:pt x="768997" y="478053"/>
                </a:lnTo>
                <a:lnTo>
                  <a:pt x="763320" y="469176"/>
                </a:lnTo>
                <a:lnTo>
                  <a:pt x="752817" y="463194"/>
                </a:lnTo>
                <a:lnTo>
                  <a:pt x="750785" y="462546"/>
                </a:lnTo>
                <a:lnTo>
                  <a:pt x="748893" y="461352"/>
                </a:lnTo>
                <a:lnTo>
                  <a:pt x="740956" y="456171"/>
                </a:lnTo>
                <a:lnTo>
                  <a:pt x="735050" y="451789"/>
                </a:lnTo>
                <a:lnTo>
                  <a:pt x="728764" y="448056"/>
                </a:lnTo>
                <a:lnTo>
                  <a:pt x="666699" y="405104"/>
                </a:lnTo>
                <a:lnTo>
                  <a:pt x="614133" y="350964"/>
                </a:lnTo>
                <a:lnTo>
                  <a:pt x="608888" y="343966"/>
                </a:lnTo>
                <a:lnTo>
                  <a:pt x="599224" y="333209"/>
                </a:lnTo>
                <a:lnTo>
                  <a:pt x="592264" y="333489"/>
                </a:lnTo>
                <a:lnTo>
                  <a:pt x="584708" y="346710"/>
                </a:lnTo>
                <a:lnTo>
                  <a:pt x="583285" y="352298"/>
                </a:lnTo>
                <a:lnTo>
                  <a:pt x="583082" y="357428"/>
                </a:lnTo>
                <a:lnTo>
                  <a:pt x="583971" y="368630"/>
                </a:lnTo>
                <a:lnTo>
                  <a:pt x="611111" y="409422"/>
                </a:lnTo>
                <a:lnTo>
                  <a:pt x="634898" y="433959"/>
                </a:lnTo>
                <a:lnTo>
                  <a:pt x="647026" y="446443"/>
                </a:lnTo>
                <a:lnTo>
                  <a:pt x="629958" y="447484"/>
                </a:lnTo>
                <a:lnTo>
                  <a:pt x="612762" y="448564"/>
                </a:lnTo>
                <a:lnTo>
                  <a:pt x="595464" y="449592"/>
                </a:lnTo>
                <a:lnTo>
                  <a:pt x="578116" y="450519"/>
                </a:lnTo>
                <a:lnTo>
                  <a:pt x="559981" y="451319"/>
                </a:lnTo>
                <a:lnTo>
                  <a:pt x="541832" y="452031"/>
                </a:lnTo>
                <a:lnTo>
                  <a:pt x="505548" y="453351"/>
                </a:lnTo>
                <a:lnTo>
                  <a:pt x="434162" y="456133"/>
                </a:lnTo>
                <a:lnTo>
                  <a:pt x="362762" y="458724"/>
                </a:lnTo>
                <a:lnTo>
                  <a:pt x="306806" y="460235"/>
                </a:lnTo>
                <a:lnTo>
                  <a:pt x="278828" y="460870"/>
                </a:lnTo>
                <a:lnTo>
                  <a:pt x="250850" y="461568"/>
                </a:lnTo>
                <a:lnTo>
                  <a:pt x="203987" y="463003"/>
                </a:lnTo>
                <a:lnTo>
                  <a:pt x="165747" y="470941"/>
                </a:lnTo>
                <a:lnTo>
                  <a:pt x="162750" y="481101"/>
                </a:lnTo>
                <a:lnTo>
                  <a:pt x="165341" y="486981"/>
                </a:lnTo>
                <a:lnTo>
                  <a:pt x="202209" y="506082"/>
                </a:lnTo>
                <a:lnTo>
                  <a:pt x="211594" y="506552"/>
                </a:lnTo>
                <a:lnTo>
                  <a:pt x="231254" y="506488"/>
                </a:lnTo>
                <a:lnTo>
                  <a:pt x="250901" y="506272"/>
                </a:lnTo>
                <a:lnTo>
                  <a:pt x="270548" y="506069"/>
                </a:lnTo>
                <a:lnTo>
                  <a:pt x="290195" y="506044"/>
                </a:lnTo>
                <a:lnTo>
                  <a:pt x="342201" y="506234"/>
                </a:lnTo>
                <a:lnTo>
                  <a:pt x="394208" y="506044"/>
                </a:lnTo>
                <a:lnTo>
                  <a:pt x="446201" y="505460"/>
                </a:lnTo>
                <a:lnTo>
                  <a:pt x="498195" y="504405"/>
                </a:lnTo>
                <a:lnTo>
                  <a:pt x="550164" y="502856"/>
                </a:lnTo>
                <a:lnTo>
                  <a:pt x="602132" y="500773"/>
                </a:lnTo>
                <a:lnTo>
                  <a:pt x="608888" y="500456"/>
                </a:lnTo>
                <a:lnTo>
                  <a:pt x="615670" y="500722"/>
                </a:lnTo>
                <a:lnTo>
                  <a:pt x="623023" y="500722"/>
                </a:lnTo>
                <a:lnTo>
                  <a:pt x="620649" y="502437"/>
                </a:lnTo>
                <a:lnTo>
                  <a:pt x="618553" y="503847"/>
                </a:lnTo>
                <a:lnTo>
                  <a:pt x="616546" y="505371"/>
                </a:lnTo>
                <a:lnTo>
                  <a:pt x="585876" y="531253"/>
                </a:lnTo>
                <a:lnTo>
                  <a:pt x="559587" y="561555"/>
                </a:lnTo>
                <a:lnTo>
                  <a:pt x="555231" y="580161"/>
                </a:lnTo>
                <a:lnTo>
                  <a:pt x="558634" y="588975"/>
                </a:lnTo>
                <a:lnTo>
                  <a:pt x="565531" y="596163"/>
                </a:lnTo>
                <a:lnTo>
                  <a:pt x="572033" y="599249"/>
                </a:lnTo>
                <a:lnTo>
                  <a:pt x="578751" y="599782"/>
                </a:lnTo>
                <a:lnTo>
                  <a:pt x="585139" y="597763"/>
                </a:lnTo>
                <a:lnTo>
                  <a:pt x="607326" y="573011"/>
                </a:lnTo>
                <a:lnTo>
                  <a:pt x="618197" y="560387"/>
                </a:lnTo>
                <a:lnTo>
                  <a:pt x="658660" y="532638"/>
                </a:lnTo>
                <a:lnTo>
                  <a:pt x="701890" y="516851"/>
                </a:lnTo>
                <a:lnTo>
                  <a:pt x="747039" y="507847"/>
                </a:lnTo>
                <a:lnTo>
                  <a:pt x="753668" y="506971"/>
                </a:lnTo>
                <a:lnTo>
                  <a:pt x="759866" y="505142"/>
                </a:lnTo>
                <a:lnTo>
                  <a:pt x="764197" y="499491"/>
                </a:lnTo>
                <a:lnTo>
                  <a:pt x="769416" y="488581"/>
                </a:lnTo>
                <a:close/>
              </a:path>
              <a:path w="935354" h="935354" extrusionOk="0">
                <a:moveTo>
                  <a:pt x="935088" y="467550"/>
                </a:moveTo>
                <a:lnTo>
                  <a:pt x="932675" y="419722"/>
                </a:lnTo>
                <a:lnTo>
                  <a:pt x="925601" y="373303"/>
                </a:lnTo>
                <a:lnTo>
                  <a:pt x="914082" y="328485"/>
                </a:lnTo>
                <a:lnTo>
                  <a:pt x="906233" y="307047"/>
                </a:lnTo>
                <a:lnTo>
                  <a:pt x="906233" y="467550"/>
                </a:lnTo>
                <a:lnTo>
                  <a:pt x="903655" y="515378"/>
                </a:lnTo>
                <a:lnTo>
                  <a:pt x="896099" y="561797"/>
                </a:lnTo>
                <a:lnTo>
                  <a:pt x="883881" y="606259"/>
                </a:lnTo>
                <a:lnTo>
                  <a:pt x="867206" y="648792"/>
                </a:lnTo>
                <a:lnTo>
                  <a:pt x="846378" y="689025"/>
                </a:lnTo>
                <a:lnTo>
                  <a:pt x="821639" y="726694"/>
                </a:lnTo>
                <a:lnTo>
                  <a:pt x="793267" y="761530"/>
                </a:lnTo>
                <a:lnTo>
                  <a:pt x="761530" y="793267"/>
                </a:lnTo>
                <a:lnTo>
                  <a:pt x="726694" y="821639"/>
                </a:lnTo>
                <a:lnTo>
                  <a:pt x="689025" y="846378"/>
                </a:lnTo>
                <a:lnTo>
                  <a:pt x="648792" y="867206"/>
                </a:lnTo>
                <a:lnTo>
                  <a:pt x="606259" y="883881"/>
                </a:lnTo>
                <a:lnTo>
                  <a:pt x="561708" y="896124"/>
                </a:lnTo>
                <a:lnTo>
                  <a:pt x="515378" y="903655"/>
                </a:lnTo>
                <a:lnTo>
                  <a:pt x="467550" y="906233"/>
                </a:lnTo>
                <a:lnTo>
                  <a:pt x="419722" y="903655"/>
                </a:lnTo>
                <a:lnTo>
                  <a:pt x="373392" y="896124"/>
                </a:lnTo>
                <a:lnTo>
                  <a:pt x="328828" y="883881"/>
                </a:lnTo>
                <a:lnTo>
                  <a:pt x="286308" y="867206"/>
                </a:lnTo>
                <a:lnTo>
                  <a:pt x="246075" y="846378"/>
                </a:lnTo>
                <a:lnTo>
                  <a:pt x="208407" y="821639"/>
                </a:lnTo>
                <a:lnTo>
                  <a:pt x="173570" y="793267"/>
                </a:lnTo>
                <a:lnTo>
                  <a:pt x="141833" y="761530"/>
                </a:lnTo>
                <a:lnTo>
                  <a:pt x="113461" y="726694"/>
                </a:lnTo>
                <a:lnTo>
                  <a:pt x="88722" y="689025"/>
                </a:lnTo>
                <a:lnTo>
                  <a:pt x="67894" y="648792"/>
                </a:lnTo>
                <a:lnTo>
                  <a:pt x="51219" y="606259"/>
                </a:lnTo>
                <a:lnTo>
                  <a:pt x="39001" y="561797"/>
                </a:lnTo>
                <a:lnTo>
                  <a:pt x="31445" y="515378"/>
                </a:lnTo>
                <a:lnTo>
                  <a:pt x="28867" y="467550"/>
                </a:lnTo>
                <a:lnTo>
                  <a:pt x="31445" y="419722"/>
                </a:lnTo>
                <a:lnTo>
                  <a:pt x="39001" y="373303"/>
                </a:lnTo>
                <a:lnTo>
                  <a:pt x="51219" y="328828"/>
                </a:lnTo>
                <a:lnTo>
                  <a:pt x="67894" y="286296"/>
                </a:lnTo>
                <a:lnTo>
                  <a:pt x="88722" y="246075"/>
                </a:lnTo>
                <a:lnTo>
                  <a:pt x="113461" y="208407"/>
                </a:lnTo>
                <a:lnTo>
                  <a:pt x="141833" y="173570"/>
                </a:lnTo>
                <a:lnTo>
                  <a:pt x="173570" y="141833"/>
                </a:lnTo>
                <a:lnTo>
                  <a:pt x="208407" y="113461"/>
                </a:lnTo>
                <a:lnTo>
                  <a:pt x="246075" y="88722"/>
                </a:lnTo>
                <a:lnTo>
                  <a:pt x="286308" y="67881"/>
                </a:lnTo>
                <a:lnTo>
                  <a:pt x="328828" y="51219"/>
                </a:lnTo>
                <a:lnTo>
                  <a:pt x="373392" y="38976"/>
                </a:lnTo>
                <a:lnTo>
                  <a:pt x="419722" y="31432"/>
                </a:lnTo>
                <a:lnTo>
                  <a:pt x="467550" y="28867"/>
                </a:lnTo>
                <a:lnTo>
                  <a:pt x="515124" y="31432"/>
                </a:lnTo>
                <a:lnTo>
                  <a:pt x="561263" y="38976"/>
                </a:lnTo>
                <a:lnTo>
                  <a:pt x="605713" y="51219"/>
                </a:lnTo>
                <a:lnTo>
                  <a:pt x="648169" y="67881"/>
                </a:lnTo>
                <a:lnTo>
                  <a:pt x="688390" y="88722"/>
                </a:lnTo>
                <a:lnTo>
                  <a:pt x="726071" y="113461"/>
                </a:lnTo>
                <a:lnTo>
                  <a:pt x="760958" y="141833"/>
                </a:lnTo>
                <a:lnTo>
                  <a:pt x="792759" y="173570"/>
                </a:lnTo>
                <a:lnTo>
                  <a:pt x="821220" y="208407"/>
                </a:lnTo>
                <a:lnTo>
                  <a:pt x="846048" y="246075"/>
                </a:lnTo>
                <a:lnTo>
                  <a:pt x="866990" y="286296"/>
                </a:lnTo>
                <a:lnTo>
                  <a:pt x="883742" y="328828"/>
                </a:lnTo>
                <a:lnTo>
                  <a:pt x="896023" y="373303"/>
                </a:lnTo>
                <a:lnTo>
                  <a:pt x="903643" y="419722"/>
                </a:lnTo>
                <a:lnTo>
                  <a:pt x="906233" y="467550"/>
                </a:lnTo>
                <a:lnTo>
                  <a:pt x="906233" y="307047"/>
                </a:lnTo>
                <a:lnTo>
                  <a:pt x="878674" y="244652"/>
                </a:lnTo>
                <a:lnTo>
                  <a:pt x="855268" y="206108"/>
                </a:lnTo>
                <a:lnTo>
                  <a:pt x="828357" y="170116"/>
                </a:lnTo>
                <a:lnTo>
                  <a:pt x="798182" y="136918"/>
                </a:lnTo>
                <a:lnTo>
                  <a:pt x="764984" y="106743"/>
                </a:lnTo>
                <a:lnTo>
                  <a:pt x="728992" y="79832"/>
                </a:lnTo>
                <a:lnTo>
                  <a:pt x="690448" y="56413"/>
                </a:lnTo>
                <a:lnTo>
                  <a:pt x="649579" y="36741"/>
                </a:lnTo>
                <a:lnTo>
                  <a:pt x="606615" y="21018"/>
                </a:lnTo>
                <a:lnTo>
                  <a:pt x="561797" y="9499"/>
                </a:lnTo>
                <a:lnTo>
                  <a:pt x="515467" y="2438"/>
                </a:lnTo>
                <a:lnTo>
                  <a:pt x="467550" y="0"/>
                </a:lnTo>
                <a:lnTo>
                  <a:pt x="419735" y="2438"/>
                </a:lnTo>
                <a:lnTo>
                  <a:pt x="373303" y="9563"/>
                </a:lnTo>
                <a:lnTo>
                  <a:pt x="328485" y="21145"/>
                </a:lnTo>
                <a:lnTo>
                  <a:pt x="285521" y="36944"/>
                </a:lnTo>
                <a:lnTo>
                  <a:pt x="244652" y="56705"/>
                </a:lnTo>
                <a:lnTo>
                  <a:pt x="206108" y="80213"/>
                </a:lnTo>
                <a:lnTo>
                  <a:pt x="170116" y="107213"/>
                </a:lnTo>
                <a:lnTo>
                  <a:pt x="136918" y="137452"/>
                </a:lnTo>
                <a:lnTo>
                  <a:pt x="106743" y="170713"/>
                </a:lnTo>
                <a:lnTo>
                  <a:pt x="79832" y="206743"/>
                </a:lnTo>
                <a:lnTo>
                  <a:pt x="56413" y="245287"/>
                </a:lnTo>
                <a:lnTo>
                  <a:pt x="36741" y="286131"/>
                </a:lnTo>
                <a:lnTo>
                  <a:pt x="21018" y="329018"/>
                </a:lnTo>
                <a:lnTo>
                  <a:pt x="9499" y="373710"/>
                </a:lnTo>
                <a:lnTo>
                  <a:pt x="2413" y="419963"/>
                </a:lnTo>
                <a:lnTo>
                  <a:pt x="0" y="467550"/>
                </a:lnTo>
                <a:lnTo>
                  <a:pt x="2413" y="515124"/>
                </a:lnTo>
                <a:lnTo>
                  <a:pt x="9499" y="561390"/>
                </a:lnTo>
                <a:lnTo>
                  <a:pt x="21018" y="606082"/>
                </a:lnTo>
                <a:lnTo>
                  <a:pt x="36741" y="648970"/>
                </a:lnTo>
                <a:lnTo>
                  <a:pt x="56413" y="689813"/>
                </a:lnTo>
                <a:lnTo>
                  <a:pt x="79832" y="728357"/>
                </a:lnTo>
                <a:lnTo>
                  <a:pt x="106743" y="764387"/>
                </a:lnTo>
                <a:lnTo>
                  <a:pt x="136918" y="797648"/>
                </a:lnTo>
                <a:lnTo>
                  <a:pt x="170116" y="827887"/>
                </a:lnTo>
                <a:lnTo>
                  <a:pt x="206108" y="854887"/>
                </a:lnTo>
                <a:lnTo>
                  <a:pt x="244652" y="878395"/>
                </a:lnTo>
                <a:lnTo>
                  <a:pt x="285521" y="898156"/>
                </a:lnTo>
                <a:lnTo>
                  <a:pt x="328485" y="913955"/>
                </a:lnTo>
                <a:lnTo>
                  <a:pt x="373303" y="925537"/>
                </a:lnTo>
                <a:lnTo>
                  <a:pt x="419735" y="932662"/>
                </a:lnTo>
                <a:lnTo>
                  <a:pt x="467550" y="935088"/>
                </a:lnTo>
                <a:lnTo>
                  <a:pt x="515124" y="932675"/>
                </a:lnTo>
                <a:lnTo>
                  <a:pt x="561390" y="925601"/>
                </a:lnTo>
                <a:lnTo>
                  <a:pt x="606082" y="914082"/>
                </a:lnTo>
                <a:lnTo>
                  <a:pt x="648970" y="898359"/>
                </a:lnTo>
                <a:lnTo>
                  <a:pt x="689813" y="878674"/>
                </a:lnTo>
                <a:lnTo>
                  <a:pt x="728357" y="855268"/>
                </a:lnTo>
                <a:lnTo>
                  <a:pt x="764387" y="828357"/>
                </a:lnTo>
                <a:lnTo>
                  <a:pt x="797648" y="798182"/>
                </a:lnTo>
                <a:lnTo>
                  <a:pt x="827887" y="764984"/>
                </a:lnTo>
                <a:lnTo>
                  <a:pt x="854887" y="728992"/>
                </a:lnTo>
                <a:lnTo>
                  <a:pt x="878395" y="690448"/>
                </a:lnTo>
                <a:lnTo>
                  <a:pt x="898156" y="649579"/>
                </a:lnTo>
                <a:lnTo>
                  <a:pt x="913955" y="606615"/>
                </a:lnTo>
                <a:lnTo>
                  <a:pt x="925537" y="561797"/>
                </a:lnTo>
                <a:lnTo>
                  <a:pt x="932662" y="515378"/>
                </a:lnTo>
                <a:lnTo>
                  <a:pt x="935088" y="467550"/>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2" name="Google Shape;142;p5"/>
          <p:cNvSpPr/>
          <p:nvPr/>
        </p:nvSpPr>
        <p:spPr>
          <a:xfrm>
            <a:off x="6006203" y="1902922"/>
            <a:ext cx="485775" cy="494030"/>
          </a:xfrm>
          <a:custGeom>
            <a:avLst/>
            <a:gdLst/>
            <a:ahLst/>
            <a:cxnLst/>
            <a:rect l="l" t="t" r="r" b="b"/>
            <a:pathLst>
              <a:path w="485775" h="494030" extrusionOk="0">
                <a:moveTo>
                  <a:pt x="51415" y="474456"/>
                </a:moveTo>
                <a:lnTo>
                  <a:pt x="20585" y="474456"/>
                </a:lnTo>
                <a:lnTo>
                  <a:pt x="219055" y="0"/>
                </a:lnTo>
                <a:lnTo>
                  <a:pt x="249884" y="0"/>
                </a:lnTo>
                <a:lnTo>
                  <a:pt x="292260" y="101352"/>
                </a:lnTo>
                <a:lnTo>
                  <a:pt x="207531" y="101352"/>
                </a:lnTo>
                <a:lnTo>
                  <a:pt x="126173" y="295784"/>
                </a:lnTo>
                <a:lnTo>
                  <a:pt x="373552" y="295784"/>
                </a:lnTo>
                <a:lnTo>
                  <a:pt x="384424" y="321787"/>
                </a:lnTo>
                <a:lnTo>
                  <a:pt x="115240" y="321787"/>
                </a:lnTo>
                <a:lnTo>
                  <a:pt x="51415" y="474456"/>
                </a:lnTo>
                <a:close/>
              </a:path>
              <a:path w="485775" h="494030" extrusionOk="0">
                <a:moveTo>
                  <a:pt x="373552" y="295784"/>
                </a:moveTo>
                <a:lnTo>
                  <a:pt x="288889" y="295784"/>
                </a:lnTo>
                <a:lnTo>
                  <a:pt x="207531" y="101352"/>
                </a:lnTo>
                <a:lnTo>
                  <a:pt x="292260" y="101352"/>
                </a:lnTo>
                <a:lnTo>
                  <a:pt x="373552" y="295784"/>
                </a:lnTo>
                <a:close/>
              </a:path>
              <a:path w="485775" h="494030" extrusionOk="0">
                <a:moveTo>
                  <a:pt x="448256" y="474456"/>
                </a:moveTo>
                <a:lnTo>
                  <a:pt x="363450" y="474456"/>
                </a:lnTo>
                <a:lnTo>
                  <a:pt x="299625" y="321787"/>
                </a:lnTo>
                <a:lnTo>
                  <a:pt x="384424" y="321787"/>
                </a:lnTo>
                <a:lnTo>
                  <a:pt x="448256" y="474456"/>
                </a:lnTo>
                <a:close/>
              </a:path>
              <a:path w="485775" h="494030" extrusionOk="0">
                <a:moveTo>
                  <a:pt x="70227" y="493662"/>
                </a:moveTo>
                <a:lnTo>
                  <a:pt x="0" y="493662"/>
                </a:lnTo>
                <a:lnTo>
                  <a:pt x="0" y="474456"/>
                </a:lnTo>
                <a:lnTo>
                  <a:pt x="70227" y="474456"/>
                </a:lnTo>
                <a:lnTo>
                  <a:pt x="70227" y="493662"/>
                </a:lnTo>
                <a:close/>
              </a:path>
              <a:path w="485775" h="494030" extrusionOk="0">
                <a:moveTo>
                  <a:pt x="485290" y="493662"/>
                </a:moveTo>
                <a:lnTo>
                  <a:pt x="328977" y="493662"/>
                </a:lnTo>
                <a:lnTo>
                  <a:pt x="328977" y="474456"/>
                </a:lnTo>
                <a:lnTo>
                  <a:pt x="485290" y="474456"/>
                </a:lnTo>
                <a:lnTo>
                  <a:pt x="485290" y="493662"/>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3" name="Google Shape;143;p5"/>
          <p:cNvSpPr txBox="1">
            <a:spLocks noGrp="1"/>
          </p:cNvSpPr>
          <p:nvPr>
            <p:ph type="title"/>
          </p:nvPr>
        </p:nvSpPr>
        <p:spPr>
          <a:xfrm>
            <a:off x="451435" y="174670"/>
            <a:ext cx="14263512" cy="1108406"/>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alibri" panose="020F0502020204030204" pitchFamily="34" charset="0"/>
                <a:ea typeface="Arial"/>
                <a:cs typeface="Calibri" panose="020F0502020204030204" pitchFamily="34" charset="0"/>
                <a:sym typeface="Arial"/>
              </a:rPr>
              <a:t>El Servei d’Intervenció en Crisi (SIC)</a:t>
            </a:r>
            <a:endParaRPr dirty="0">
              <a:latin typeface="Calibri" panose="020F0502020204030204" pitchFamily="34" charset="0"/>
              <a:cs typeface="Calibri" panose="020F0502020204030204" pitchFamily="34" charset="0"/>
            </a:endParaRPr>
          </a:p>
        </p:txBody>
      </p:sp>
      <p:sp>
        <p:nvSpPr>
          <p:cNvPr id="144" name="Google Shape;144;p5"/>
          <p:cNvSpPr txBox="1"/>
          <p:nvPr/>
        </p:nvSpPr>
        <p:spPr>
          <a:xfrm>
            <a:off x="1028700" y="1775156"/>
            <a:ext cx="4607560" cy="974606"/>
          </a:xfrm>
          <a:prstGeom prst="rect">
            <a:avLst/>
          </a:prstGeom>
          <a:solidFill>
            <a:srgbClr val="FF112E">
              <a:alpha val="72941"/>
            </a:srgbClr>
          </a:solidFill>
          <a:ln>
            <a:noFill/>
          </a:ln>
        </p:spPr>
        <p:txBody>
          <a:bodyPr spcFirstLastPara="1" wrap="square" lIns="0" tIns="172700" rIns="0" bIns="0" anchor="t" anchorCtr="0">
            <a:spAutoFit/>
          </a:bodyPr>
          <a:lstStyle/>
          <a:p>
            <a:pPr marL="0" lvl="0" indent="0" algn="ctr" rtl="0">
              <a:lnSpc>
                <a:spcPct val="100000"/>
              </a:lnSpc>
              <a:spcBef>
                <a:spcPts val="0"/>
              </a:spcBef>
              <a:spcAft>
                <a:spcPts val="0"/>
              </a:spcAft>
              <a:buNone/>
            </a:pPr>
            <a:r>
              <a:rPr lang="ca-ES" sz="2600" b="1" dirty="0">
                <a:solidFill>
                  <a:srgbClr val="FFFFFF"/>
                </a:solidFill>
                <a:latin typeface="Calibri"/>
                <a:ea typeface="Calibri"/>
                <a:cs typeface="Calibri"/>
                <a:sym typeface="Calibri"/>
              </a:rPr>
              <a:t>DEFINICIÓ I OBJECTIUS DEL SERVEI</a:t>
            </a:r>
            <a:endParaRPr sz="2600" dirty="0">
              <a:latin typeface="Calibri"/>
              <a:ea typeface="Calibri"/>
              <a:cs typeface="Calibri"/>
              <a:sym typeface="Calibri"/>
            </a:endParaRPr>
          </a:p>
        </p:txBody>
      </p:sp>
      <p:sp>
        <p:nvSpPr>
          <p:cNvPr id="148" name="Google Shape;148;p5"/>
          <p:cNvSpPr txBox="1"/>
          <p:nvPr/>
        </p:nvSpPr>
        <p:spPr>
          <a:xfrm>
            <a:off x="7161870" y="1603227"/>
            <a:ext cx="9500235" cy="7621938"/>
          </a:xfrm>
          <a:prstGeom prst="rect">
            <a:avLst/>
          </a:prstGeom>
          <a:noFill/>
          <a:ln>
            <a:noFill/>
          </a:ln>
        </p:spPr>
        <p:txBody>
          <a:bodyPr spcFirstLastPara="1" wrap="square" lIns="0" tIns="182225" rIns="0" bIns="0" anchor="t" anchorCtr="0">
            <a:spAutoFit/>
          </a:bodyPr>
          <a:lstStyle/>
          <a:p>
            <a:pPr marL="12700" lvl="0" indent="0" algn="l" rtl="0">
              <a:lnSpc>
                <a:spcPct val="100000"/>
              </a:lnSpc>
              <a:spcBef>
                <a:spcPts val="0"/>
              </a:spcBef>
              <a:spcAft>
                <a:spcPts val="0"/>
              </a:spcAft>
              <a:buNone/>
            </a:pPr>
            <a:r>
              <a:rPr lang="ca-ES" sz="2500" b="1" dirty="0">
                <a:latin typeface="Calibri"/>
                <a:ea typeface="Calibri"/>
                <a:cs typeface="Calibri"/>
                <a:sym typeface="Calibri"/>
              </a:rPr>
              <a:t>DEFINICIÓ</a:t>
            </a:r>
            <a:endParaRPr sz="2500" dirty="0">
              <a:latin typeface="Calibri"/>
              <a:ea typeface="Calibri"/>
              <a:cs typeface="Calibri"/>
              <a:sym typeface="Calibri"/>
            </a:endParaRPr>
          </a:p>
          <a:p>
            <a:pPr marL="12700" marR="5080" lvl="0" indent="0" algn="l" rtl="0">
              <a:lnSpc>
                <a:spcPct val="114999"/>
              </a:lnSpc>
              <a:spcBef>
                <a:spcPts val="890"/>
              </a:spcBef>
              <a:spcAft>
                <a:spcPts val="0"/>
              </a:spcAft>
              <a:buNone/>
            </a:pPr>
            <a:r>
              <a:rPr lang="ca-ES" sz="2500" dirty="0">
                <a:latin typeface="Century Gothic" panose="020B0502020202020204" pitchFamily="34" charset="0"/>
                <a:ea typeface="Century Gothic"/>
                <a:cs typeface="Century Gothic"/>
                <a:sym typeface="Century Gothic"/>
              </a:rPr>
              <a:t>El Servei d’Intervenció en Crisi (SIC) és el servei que </a:t>
            </a:r>
            <a:r>
              <a:rPr lang="ca-ES" sz="2500" b="1" dirty="0">
                <a:latin typeface="Century Gothic" panose="020B0502020202020204" pitchFamily="34" charset="0"/>
                <a:ea typeface="Calibri"/>
                <a:cs typeface="Calibri"/>
                <a:sym typeface="Calibri"/>
              </a:rPr>
              <a:t>des de l’any 2008 </a:t>
            </a:r>
            <a:r>
              <a:rPr lang="ca-ES" sz="2500" dirty="0">
                <a:latin typeface="Century Gothic" panose="020B0502020202020204" pitchFamily="34" charset="0"/>
                <a:ea typeface="Century Gothic"/>
                <a:cs typeface="Century Gothic"/>
                <a:sym typeface="Century Gothic"/>
              </a:rPr>
              <a:t>garanteix la </a:t>
            </a:r>
            <a:r>
              <a:rPr lang="ca-ES" sz="2500" b="1" dirty="0">
                <a:latin typeface="Century Gothic" panose="020B0502020202020204" pitchFamily="34" charset="0"/>
                <a:ea typeface="Calibri"/>
                <a:cs typeface="Calibri"/>
                <a:sym typeface="Calibri"/>
              </a:rPr>
              <a:t>intervenció psicològica urgent per a les víctimes de </a:t>
            </a:r>
            <a:r>
              <a:rPr lang="ca-ES" sz="2500" b="1" dirty="0" err="1">
                <a:latin typeface="Century Gothic" panose="020B0502020202020204" pitchFamily="34" charset="0"/>
                <a:ea typeface="Calibri"/>
                <a:cs typeface="Calibri"/>
                <a:sym typeface="Calibri"/>
              </a:rPr>
              <a:t>feminicidis</a:t>
            </a:r>
            <a:r>
              <a:rPr lang="ca-ES" sz="2500" b="1" dirty="0">
                <a:latin typeface="Century Gothic" panose="020B0502020202020204" pitchFamily="34" charset="0"/>
                <a:ea typeface="Calibri"/>
                <a:cs typeface="Calibri"/>
                <a:sym typeface="Calibri"/>
              </a:rPr>
              <a:t> i agressions greus i els seus entorns propers</a:t>
            </a:r>
            <a:r>
              <a:rPr lang="ca-ES" sz="2500" dirty="0">
                <a:latin typeface="Century Gothic" panose="020B0502020202020204" pitchFamily="34" charset="0"/>
                <a:ea typeface="Century Gothic"/>
                <a:cs typeface="Century Gothic"/>
                <a:sym typeface="Century Gothic"/>
              </a:rPr>
              <a:t>, quan es requereix. Forma part de la xarxa d’atenció i recuperació integral de VM de la Generalitat de Catalunya.</a:t>
            </a:r>
            <a:endParaRPr sz="2500" dirty="0">
              <a:latin typeface="Century Gothic" panose="020B0502020202020204" pitchFamily="34" charset="0"/>
              <a:ea typeface="Century Gothic"/>
              <a:cs typeface="Century Gothic"/>
              <a:sym typeface="Century Gothic"/>
            </a:endParaRPr>
          </a:p>
          <a:p>
            <a:pPr marL="12700" lvl="0" indent="0" algn="l" rtl="0">
              <a:lnSpc>
                <a:spcPct val="100000"/>
              </a:lnSpc>
              <a:spcBef>
                <a:spcPts val="1935"/>
              </a:spcBef>
              <a:spcAft>
                <a:spcPts val="0"/>
              </a:spcAft>
              <a:buNone/>
            </a:pPr>
            <a:r>
              <a:rPr lang="ca-ES" sz="2500" b="1" dirty="0">
                <a:latin typeface="Calibri"/>
                <a:ea typeface="Calibri"/>
                <a:cs typeface="Calibri"/>
                <a:sym typeface="Calibri"/>
              </a:rPr>
              <a:t>OBJECTIUS</a:t>
            </a:r>
            <a:endParaRPr lang="ca-ES" sz="2500" dirty="0">
              <a:latin typeface="Century Gothic" panose="020B0502020202020204" pitchFamily="34" charset="0"/>
              <a:ea typeface="Century Gothic"/>
              <a:cs typeface="Century Gothic"/>
              <a:sym typeface="Century Gothic"/>
            </a:endParaRPr>
          </a:p>
          <a:p>
            <a:pPr marL="777240" marR="46990" lvl="0" indent="-342900" algn="l" rtl="0">
              <a:lnSpc>
                <a:spcPct val="114999"/>
              </a:lnSpc>
              <a:spcBef>
                <a:spcPts val="860"/>
              </a:spcBef>
              <a:spcAft>
                <a:spcPts val="0"/>
              </a:spcAft>
              <a:buFont typeface="Arial" panose="020B0604020202020204" pitchFamily="34" charset="0"/>
              <a:buChar char="•"/>
            </a:pPr>
            <a:r>
              <a:rPr lang="ca-ES" sz="2500" dirty="0">
                <a:latin typeface="Century Gothic" panose="020B0502020202020204" pitchFamily="34" charset="0"/>
                <a:ea typeface="Century Gothic"/>
                <a:cs typeface="Century Gothic"/>
                <a:sym typeface="Century Gothic"/>
              </a:rPr>
              <a:t>Atenuar l'esdeveniment estressant i </a:t>
            </a:r>
            <a:r>
              <a:rPr lang="ca-ES" sz="2500" b="1" dirty="0">
                <a:latin typeface="Century Gothic" panose="020B0502020202020204" pitchFamily="34" charset="0"/>
                <a:ea typeface="Calibri"/>
                <a:cs typeface="Calibri"/>
                <a:sym typeface="Calibri"/>
              </a:rPr>
              <a:t>alleugerir l'impacte immediat </a:t>
            </a:r>
            <a:r>
              <a:rPr lang="ca-ES" sz="2500" dirty="0">
                <a:latin typeface="Century Gothic" panose="020B0502020202020204" pitchFamily="34" charset="0"/>
                <a:ea typeface="Century Gothic"/>
                <a:cs typeface="Century Gothic"/>
                <a:sym typeface="Century Gothic"/>
              </a:rPr>
              <a:t>mitjançant una primera ajuda emocional.</a:t>
            </a:r>
            <a:endParaRPr sz="2500" dirty="0">
              <a:latin typeface="Century Gothic" panose="020B0502020202020204" pitchFamily="34" charset="0"/>
              <a:ea typeface="Century Gothic"/>
              <a:cs typeface="Century Gothic"/>
              <a:sym typeface="Century Gothic"/>
            </a:endParaRPr>
          </a:p>
          <a:p>
            <a:pPr marL="777240" marR="315595" lvl="0" indent="-342900" algn="l" rtl="0">
              <a:lnSpc>
                <a:spcPct val="114999"/>
              </a:lnSpc>
              <a:spcBef>
                <a:spcPts val="0"/>
              </a:spcBef>
              <a:spcAft>
                <a:spcPts val="0"/>
              </a:spcAft>
              <a:buFont typeface="Arial" panose="020B0604020202020204" pitchFamily="34" charset="0"/>
              <a:buChar char="•"/>
            </a:pPr>
            <a:endParaRPr lang="ca-ES" sz="2500" b="1" dirty="0">
              <a:latin typeface="Century Gothic" panose="020B0502020202020204" pitchFamily="34" charset="0"/>
              <a:ea typeface="Calibri"/>
              <a:cs typeface="Calibri"/>
              <a:sym typeface="Calibri"/>
            </a:endParaRPr>
          </a:p>
          <a:p>
            <a:pPr marL="777240" marR="315595" lvl="0" indent="-342900" algn="l" rtl="0">
              <a:lnSpc>
                <a:spcPct val="114999"/>
              </a:lnSpc>
              <a:spcBef>
                <a:spcPts val="0"/>
              </a:spcBef>
              <a:spcAft>
                <a:spcPts val="0"/>
              </a:spcAft>
              <a:buFont typeface="Arial" panose="020B0604020202020204" pitchFamily="34" charset="0"/>
              <a:buChar char="•"/>
            </a:pPr>
            <a:r>
              <a:rPr lang="ca-ES" sz="2500" b="1" dirty="0">
                <a:latin typeface="Century Gothic" panose="020B0502020202020204" pitchFamily="34" charset="0"/>
                <a:ea typeface="Calibri"/>
                <a:cs typeface="Calibri"/>
                <a:sym typeface="Calibri"/>
              </a:rPr>
              <a:t>Limitar els trastorns psicològics </a:t>
            </a:r>
            <a:r>
              <a:rPr lang="ca-ES" sz="2500" dirty="0">
                <a:latin typeface="Century Gothic" panose="020B0502020202020204" pitchFamily="34" charset="0"/>
                <a:ea typeface="Century Gothic"/>
                <a:cs typeface="Century Gothic"/>
                <a:sym typeface="Century Gothic"/>
              </a:rPr>
              <a:t>a mitjà i llarg termini, especialment la patologia de l'estrès posttraumàtic.</a:t>
            </a:r>
            <a:endParaRPr sz="2500" dirty="0">
              <a:latin typeface="Century Gothic" panose="020B0502020202020204" pitchFamily="34" charset="0"/>
              <a:ea typeface="Century Gothic"/>
              <a:cs typeface="Century Gothic"/>
              <a:sym typeface="Century Gothic"/>
            </a:endParaRPr>
          </a:p>
          <a:p>
            <a:pPr marL="777240" marR="386715" lvl="0" indent="-342900" algn="l" rtl="0">
              <a:lnSpc>
                <a:spcPct val="114999"/>
              </a:lnSpc>
              <a:spcBef>
                <a:spcPts val="0"/>
              </a:spcBef>
              <a:spcAft>
                <a:spcPts val="0"/>
              </a:spcAft>
              <a:buFont typeface="Arial" panose="020B0604020202020204" pitchFamily="34" charset="0"/>
              <a:buChar char="•"/>
            </a:pPr>
            <a:endParaRPr lang="ca-ES" sz="2500" b="1" dirty="0">
              <a:latin typeface="Century Gothic" panose="020B0502020202020204" pitchFamily="34" charset="0"/>
              <a:ea typeface="Calibri"/>
              <a:cs typeface="Calibri"/>
              <a:sym typeface="Calibri"/>
            </a:endParaRPr>
          </a:p>
          <a:p>
            <a:pPr marL="777240" marR="386715" lvl="0" indent="-342900" algn="l" rtl="0">
              <a:lnSpc>
                <a:spcPct val="114999"/>
              </a:lnSpc>
              <a:spcBef>
                <a:spcPts val="0"/>
              </a:spcBef>
              <a:spcAft>
                <a:spcPts val="0"/>
              </a:spcAft>
              <a:buFont typeface="Arial" panose="020B0604020202020204" pitchFamily="34" charset="0"/>
              <a:buChar char="•"/>
            </a:pPr>
            <a:r>
              <a:rPr lang="ca-ES" sz="2500" b="1" dirty="0">
                <a:latin typeface="Century Gothic" panose="020B0502020202020204" pitchFamily="34" charset="0"/>
                <a:ea typeface="Calibri"/>
                <a:cs typeface="Calibri"/>
                <a:sym typeface="Calibri"/>
              </a:rPr>
              <a:t>Enfortir els recursos naturals </a:t>
            </a:r>
            <a:r>
              <a:rPr lang="ca-ES" sz="2500" dirty="0">
                <a:latin typeface="Century Gothic" panose="020B0502020202020204" pitchFamily="34" charset="0"/>
                <a:ea typeface="Century Gothic"/>
                <a:cs typeface="Century Gothic"/>
                <a:sym typeface="Century Gothic"/>
              </a:rPr>
              <a:t>de les persones per fer front a l’esdeveniment traumàtic, tot activant les seves capacitats manifestes i latents.</a:t>
            </a:r>
            <a:endParaRPr sz="2500" dirty="0">
              <a:latin typeface="Century Gothic" panose="020B0502020202020204" pitchFamily="34" charset="0"/>
              <a:ea typeface="Century Gothic"/>
              <a:cs typeface="Century Gothic"/>
              <a:sym typeface="Century Gothic"/>
            </a:endParaRPr>
          </a:p>
        </p:txBody>
      </p:sp>
      <p:sp>
        <p:nvSpPr>
          <p:cNvPr id="149" name="Google Shape;149;p5"/>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6"/>
          <p:cNvSpPr txBox="1">
            <a:spLocks noGrp="1"/>
          </p:cNvSpPr>
          <p:nvPr>
            <p:ph type="title"/>
          </p:nvPr>
        </p:nvSpPr>
        <p:spPr>
          <a:xfrm>
            <a:off x="451435" y="530965"/>
            <a:ext cx="15696501" cy="893184"/>
          </a:xfrm>
          <a:prstGeom prst="rect">
            <a:avLst/>
          </a:prstGeom>
          <a:noFill/>
          <a:ln>
            <a:noFill/>
          </a:ln>
        </p:spPr>
        <p:txBody>
          <a:bodyPr spcFirstLastPara="1" wrap="square" lIns="0" tIns="116450" rIns="0" bIns="0" anchor="t" anchorCtr="0">
            <a:spAutoFit/>
          </a:bodyPr>
          <a:lstStyle/>
          <a:p>
            <a:pPr marL="12700" marR="5080" lvl="0" indent="0" algn="l" rtl="0">
              <a:lnSpc>
                <a:spcPct val="119761"/>
              </a:lnSpc>
              <a:spcBef>
                <a:spcPts val="0"/>
              </a:spcBef>
              <a:spcAft>
                <a:spcPts val="0"/>
              </a:spcAft>
              <a:buNone/>
            </a:pPr>
            <a:r>
              <a:rPr lang="ca-ES" dirty="0">
                <a:latin typeface="Calibri" panose="020F0502020204030204" pitchFamily="34" charset="0"/>
                <a:ea typeface="Century Gothic"/>
                <a:cs typeface="Calibri" panose="020F0502020204030204" pitchFamily="34" charset="0"/>
                <a:sym typeface="Century Gothic"/>
              </a:rPr>
              <a:t>La intervenció en crisi en contextos de violències masclistes</a:t>
            </a:r>
            <a:endParaRPr dirty="0">
              <a:latin typeface="Calibri" panose="020F0502020204030204" pitchFamily="34" charset="0"/>
              <a:cs typeface="Calibri" panose="020F0502020204030204" pitchFamily="34" charset="0"/>
            </a:endParaRPr>
          </a:p>
        </p:txBody>
      </p:sp>
      <p:grpSp>
        <p:nvGrpSpPr>
          <p:cNvPr id="156" name="Google Shape;156;p6"/>
          <p:cNvGrpSpPr/>
          <p:nvPr/>
        </p:nvGrpSpPr>
        <p:grpSpPr>
          <a:xfrm>
            <a:off x="1789523" y="5280589"/>
            <a:ext cx="6399530" cy="3343275"/>
            <a:chOff x="1789523" y="5280589"/>
            <a:chExt cx="6399530" cy="3343275"/>
          </a:xfrm>
        </p:grpSpPr>
        <p:sp>
          <p:nvSpPr>
            <p:cNvPr id="157" name="Google Shape;157;p6"/>
            <p:cNvSpPr/>
            <p:nvPr/>
          </p:nvSpPr>
          <p:spPr>
            <a:xfrm>
              <a:off x="1789523" y="5280589"/>
              <a:ext cx="6399530" cy="3343275"/>
            </a:xfrm>
            <a:custGeom>
              <a:avLst/>
              <a:gdLst/>
              <a:ahLst/>
              <a:cxnLst/>
              <a:rect l="l" t="t" r="r" b="b"/>
              <a:pathLst>
                <a:path w="6399530" h="3343275" extrusionOk="0">
                  <a:moveTo>
                    <a:pt x="6399002" y="3343152"/>
                  </a:moveTo>
                  <a:lnTo>
                    <a:pt x="0" y="3343152"/>
                  </a:lnTo>
                  <a:lnTo>
                    <a:pt x="0" y="0"/>
                  </a:lnTo>
                  <a:lnTo>
                    <a:pt x="6399002" y="0"/>
                  </a:lnTo>
                  <a:lnTo>
                    <a:pt x="6399002" y="3343152"/>
                  </a:lnTo>
                  <a:close/>
                </a:path>
              </a:pathLst>
            </a:custGeom>
            <a:solidFill>
              <a:srgbClr val="C26FFA">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58" name="Google Shape;158;p6"/>
            <p:cNvSpPr/>
            <p:nvPr/>
          </p:nvSpPr>
          <p:spPr>
            <a:xfrm>
              <a:off x="2376906" y="5698984"/>
              <a:ext cx="2332990" cy="1607820"/>
            </a:xfrm>
            <a:custGeom>
              <a:avLst/>
              <a:gdLst/>
              <a:ahLst/>
              <a:cxnLst/>
              <a:rect l="l" t="t" r="r" b="b"/>
              <a:pathLst>
                <a:path w="2332990" h="1607820" extrusionOk="0">
                  <a:moveTo>
                    <a:pt x="603986" y="301993"/>
                  </a:moveTo>
                  <a:lnTo>
                    <a:pt x="600036" y="253009"/>
                  </a:lnTo>
                  <a:lnTo>
                    <a:pt x="588594" y="206540"/>
                  </a:lnTo>
                  <a:lnTo>
                    <a:pt x="570280" y="163207"/>
                  </a:lnTo>
                  <a:lnTo>
                    <a:pt x="545719" y="123634"/>
                  </a:lnTo>
                  <a:lnTo>
                    <a:pt x="515531" y="88455"/>
                  </a:lnTo>
                  <a:lnTo>
                    <a:pt x="480352" y="58267"/>
                  </a:lnTo>
                  <a:lnTo>
                    <a:pt x="440778" y="33705"/>
                  </a:lnTo>
                  <a:lnTo>
                    <a:pt x="397446" y="15392"/>
                  </a:lnTo>
                  <a:lnTo>
                    <a:pt x="350977" y="3949"/>
                  </a:lnTo>
                  <a:lnTo>
                    <a:pt x="301993" y="0"/>
                  </a:lnTo>
                  <a:lnTo>
                    <a:pt x="253009" y="3949"/>
                  </a:lnTo>
                  <a:lnTo>
                    <a:pt x="206540" y="15392"/>
                  </a:lnTo>
                  <a:lnTo>
                    <a:pt x="163207" y="33705"/>
                  </a:lnTo>
                  <a:lnTo>
                    <a:pt x="123634" y="58267"/>
                  </a:lnTo>
                  <a:lnTo>
                    <a:pt x="88455" y="88455"/>
                  </a:lnTo>
                  <a:lnTo>
                    <a:pt x="58267" y="123634"/>
                  </a:lnTo>
                  <a:lnTo>
                    <a:pt x="33705" y="163207"/>
                  </a:lnTo>
                  <a:lnTo>
                    <a:pt x="15392" y="206540"/>
                  </a:lnTo>
                  <a:lnTo>
                    <a:pt x="3949" y="253009"/>
                  </a:lnTo>
                  <a:lnTo>
                    <a:pt x="0" y="301993"/>
                  </a:lnTo>
                  <a:lnTo>
                    <a:pt x="3949" y="350977"/>
                  </a:lnTo>
                  <a:lnTo>
                    <a:pt x="15392" y="397446"/>
                  </a:lnTo>
                  <a:lnTo>
                    <a:pt x="33705" y="440778"/>
                  </a:lnTo>
                  <a:lnTo>
                    <a:pt x="58267" y="480352"/>
                  </a:lnTo>
                  <a:lnTo>
                    <a:pt x="88455" y="515531"/>
                  </a:lnTo>
                  <a:lnTo>
                    <a:pt x="123634" y="545719"/>
                  </a:lnTo>
                  <a:lnTo>
                    <a:pt x="163207" y="570280"/>
                  </a:lnTo>
                  <a:lnTo>
                    <a:pt x="206540" y="588594"/>
                  </a:lnTo>
                  <a:lnTo>
                    <a:pt x="253009" y="600036"/>
                  </a:lnTo>
                  <a:lnTo>
                    <a:pt x="301993" y="603986"/>
                  </a:lnTo>
                  <a:lnTo>
                    <a:pt x="350977" y="600036"/>
                  </a:lnTo>
                  <a:lnTo>
                    <a:pt x="397446" y="588594"/>
                  </a:lnTo>
                  <a:lnTo>
                    <a:pt x="440778" y="570280"/>
                  </a:lnTo>
                  <a:lnTo>
                    <a:pt x="480352" y="545719"/>
                  </a:lnTo>
                  <a:lnTo>
                    <a:pt x="515531" y="515531"/>
                  </a:lnTo>
                  <a:lnTo>
                    <a:pt x="545719" y="480352"/>
                  </a:lnTo>
                  <a:lnTo>
                    <a:pt x="570280" y="440778"/>
                  </a:lnTo>
                  <a:lnTo>
                    <a:pt x="588594" y="397446"/>
                  </a:lnTo>
                  <a:lnTo>
                    <a:pt x="600036" y="350977"/>
                  </a:lnTo>
                  <a:lnTo>
                    <a:pt x="603986" y="301993"/>
                  </a:lnTo>
                  <a:close/>
                </a:path>
                <a:path w="2332990" h="1607820" extrusionOk="0">
                  <a:moveTo>
                    <a:pt x="2332634" y="1173035"/>
                  </a:moveTo>
                  <a:lnTo>
                    <a:pt x="2330081" y="1125702"/>
                  </a:lnTo>
                  <a:lnTo>
                    <a:pt x="2322614" y="1079842"/>
                  </a:lnTo>
                  <a:lnTo>
                    <a:pt x="2310485" y="1035723"/>
                  </a:lnTo>
                  <a:lnTo>
                    <a:pt x="2293975" y="993622"/>
                  </a:lnTo>
                  <a:lnTo>
                    <a:pt x="2273325" y="953782"/>
                  </a:lnTo>
                  <a:lnTo>
                    <a:pt x="2248814" y="916482"/>
                  </a:lnTo>
                  <a:lnTo>
                    <a:pt x="2220709" y="881976"/>
                  </a:lnTo>
                  <a:lnTo>
                    <a:pt x="2189276" y="850544"/>
                  </a:lnTo>
                  <a:lnTo>
                    <a:pt x="2154783" y="822439"/>
                  </a:lnTo>
                  <a:lnTo>
                    <a:pt x="2117483" y="797928"/>
                  </a:lnTo>
                  <a:lnTo>
                    <a:pt x="2077643" y="777290"/>
                  </a:lnTo>
                  <a:lnTo>
                    <a:pt x="2035530" y="760768"/>
                  </a:lnTo>
                  <a:lnTo>
                    <a:pt x="1991410" y="748639"/>
                  </a:lnTo>
                  <a:lnTo>
                    <a:pt x="1945551" y="741172"/>
                  </a:lnTo>
                  <a:lnTo>
                    <a:pt x="1898218" y="738619"/>
                  </a:lnTo>
                  <a:lnTo>
                    <a:pt x="1850885" y="741172"/>
                  </a:lnTo>
                  <a:lnTo>
                    <a:pt x="1805025" y="748639"/>
                  </a:lnTo>
                  <a:lnTo>
                    <a:pt x="1760918" y="760768"/>
                  </a:lnTo>
                  <a:lnTo>
                    <a:pt x="1718805" y="777290"/>
                  </a:lnTo>
                  <a:lnTo>
                    <a:pt x="1678965" y="797928"/>
                  </a:lnTo>
                  <a:lnTo>
                    <a:pt x="1641665" y="822439"/>
                  </a:lnTo>
                  <a:lnTo>
                    <a:pt x="1607159" y="850544"/>
                  </a:lnTo>
                  <a:lnTo>
                    <a:pt x="1575727" y="881976"/>
                  </a:lnTo>
                  <a:lnTo>
                    <a:pt x="1547622" y="916482"/>
                  </a:lnTo>
                  <a:lnTo>
                    <a:pt x="1523123" y="953782"/>
                  </a:lnTo>
                  <a:lnTo>
                    <a:pt x="1502473" y="993622"/>
                  </a:lnTo>
                  <a:lnTo>
                    <a:pt x="1485950" y="1035723"/>
                  </a:lnTo>
                  <a:lnTo>
                    <a:pt x="1473822" y="1079842"/>
                  </a:lnTo>
                  <a:lnTo>
                    <a:pt x="1466354" y="1125702"/>
                  </a:lnTo>
                  <a:lnTo>
                    <a:pt x="1463802" y="1173035"/>
                  </a:lnTo>
                  <a:lnTo>
                    <a:pt x="1466354" y="1220368"/>
                  </a:lnTo>
                  <a:lnTo>
                    <a:pt x="1473822" y="1266228"/>
                  </a:lnTo>
                  <a:lnTo>
                    <a:pt x="1485950" y="1310347"/>
                  </a:lnTo>
                  <a:lnTo>
                    <a:pt x="1502473" y="1352448"/>
                  </a:lnTo>
                  <a:lnTo>
                    <a:pt x="1523123" y="1392288"/>
                  </a:lnTo>
                  <a:lnTo>
                    <a:pt x="1547622" y="1429600"/>
                  </a:lnTo>
                  <a:lnTo>
                    <a:pt x="1575727" y="1464094"/>
                  </a:lnTo>
                  <a:lnTo>
                    <a:pt x="1607159" y="1495526"/>
                  </a:lnTo>
                  <a:lnTo>
                    <a:pt x="1641665" y="1523631"/>
                  </a:lnTo>
                  <a:lnTo>
                    <a:pt x="1678965" y="1548142"/>
                  </a:lnTo>
                  <a:lnTo>
                    <a:pt x="1718805" y="1568780"/>
                  </a:lnTo>
                  <a:lnTo>
                    <a:pt x="1760918" y="1585302"/>
                  </a:lnTo>
                  <a:lnTo>
                    <a:pt x="1805025" y="1597431"/>
                  </a:lnTo>
                  <a:lnTo>
                    <a:pt x="1850885" y="1604899"/>
                  </a:lnTo>
                  <a:lnTo>
                    <a:pt x="1898218" y="1607451"/>
                  </a:lnTo>
                  <a:lnTo>
                    <a:pt x="1945551" y="1604899"/>
                  </a:lnTo>
                  <a:lnTo>
                    <a:pt x="1991410" y="1597431"/>
                  </a:lnTo>
                  <a:lnTo>
                    <a:pt x="2035530" y="1585302"/>
                  </a:lnTo>
                  <a:lnTo>
                    <a:pt x="2077643" y="1568780"/>
                  </a:lnTo>
                  <a:lnTo>
                    <a:pt x="2117483" y="1548142"/>
                  </a:lnTo>
                  <a:lnTo>
                    <a:pt x="2154783" y="1523631"/>
                  </a:lnTo>
                  <a:lnTo>
                    <a:pt x="2189276" y="1495526"/>
                  </a:lnTo>
                  <a:lnTo>
                    <a:pt x="2220709" y="1464094"/>
                  </a:lnTo>
                  <a:lnTo>
                    <a:pt x="2248814" y="1429600"/>
                  </a:lnTo>
                  <a:lnTo>
                    <a:pt x="2273325" y="1392288"/>
                  </a:lnTo>
                  <a:lnTo>
                    <a:pt x="2293975" y="1352448"/>
                  </a:lnTo>
                  <a:lnTo>
                    <a:pt x="2310485" y="1310347"/>
                  </a:lnTo>
                  <a:lnTo>
                    <a:pt x="2322614" y="1266228"/>
                  </a:lnTo>
                  <a:lnTo>
                    <a:pt x="2330081" y="1220368"/>
                  </a:lnTo>
                  <a:lnTo>
                    <a:pt x="2332634" y="1173035"/>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59" name="Google Shape;159;p6"/>
            <p:cNvPicPr preferRelativeResize="0"/>
            <p:nvPr/>
          </p:nvPicPr>
          <p:blipFill rotWithShape="1">
            <a:blip r:embed="rId3">
              <a:alphaModFix/>
            </a:blip>
            <a:srcRect/>
            <a:stretch/>
          </p:blipFill>
          <p:spPr>
            <a:xfrm>
              <a:off x="7216759" y="5698976"/>
              <a:ext cx="152261" cy="177551"/>
            </a:xfrm>
            <a:prstGeom prst="rect">
              <a:avLst/>
            </a:prstGeom>
            <a:noFill/>
            <a:ln>
              <a:noFill/>
            </a:ln>
          </p:spPr>
        </p:pic>
        <p:pic>
          <p:nvPicPr>
            <p:cNvPr id="160" name="Google Shape;160;p6"/>
            <p:cNvPicPr preferRelativeResize="0"/>
            <p:nvPr/>
          </p:nvPicPr>
          <p:blipFill rotWithShape="1">
            <a:blip r:embed="rId4">
              <a:alphaModFix/>
            </a:blip>
            <a:srcRect/>
            <a:stretch/>
          </p:blipFill>
          <p:spPr>
            <a:xfrm>
              <a:off x="4629253" y="8369124"/>
              <a:ext cx="152261" cy="177551"/>
            </a:xfrm>
            <a:prstGeom prst="rect">
              <a:avLst/>
            </a:prstGeom>
            <a:noFill/>
            <a:ln>
              <a:noFill/>
            </a:ln>
          </p:spPr>
        </p:pic>
        <p:sp>
          <p:nvSpPr>
            <p:cNvPr id="161" name="Google Shape;161;p6"/>
            <p:cNvSpPr/>
            <p:nvPr/>
          </p:nvSpPr>
          <p:spPr>
            <a:xfrm>
              <a:off x="4712246" y="5788379"/>
              <a:ext cx="2734310" cy="2663190"/>
            </a:xfrm>
            <a:custGeom>
              <a:avLst/>
              <a:gdLst/>
              <a:ahLst/>
              <a:cxnLst/>
              <a:rect l="l" t="t" r="r" b="b"/>
              <a:pathLst>
                <a:path w="2734309" h="2663190" extrusionOk="0">
                  <a:moveTo>
                    <a:pt x="36309" y="2624366"/>
                  </a:moveTo>
                  <a:lnTo>
                    <a:pt x="2159" y="2647581"/>
                  </a:lnTo>
                  <a:lnTo>
                    <a:pt x="0" y="2657970"/>
                  </a:lnTo>
                  <a:lnTo>
                    <a:pt x="26898" y="2662631"/>
                  </a:lnTo>
                  <a:lnTo>
                    <a:pt x="27393" y="2660065"/>
                  </a:lnTo>
                  <a:lnTo>
                    <a:pt x="28981" y="2652611"/>
                  </a:lnTo>
                  <a:lnTo>
                    <a:pt x="31889" y="2640596"/>
                  </a:lnTo>
                  <a:lnTo>
                    <a:pt x="36309" y="2624366"/>
                  </a:lnTo>
                  <a:close/>
                </a:path>
                <a:path w="2734309" h="2663190" extrusionOk="0">
                  <a:moveTo>
                    <a:pt x="82981" y="2498915"/>
                  </a:moveTo>
                  <a:lnTo>
                    <a:pt x="41148" y="2524912"/>
                  </a:lnTo>
                  <a:lnTo>
                    <a:pt x="26009" y="2563850"/>
                  </a:lnTo>
                  <a:lnTo>
                    <a:pt x="52070" y="2573350"/>
                  </a:lnTo>
                  <a:lnTo>
                    <a:pt x="59016" y="2555113"/>
                  </a:lnTo>
                  <a:lnTo>
                    <a:pt x="66497" y="2536685"/>
                  </a:lnTo>
                  <a:lnTo>
                    <a:pt x="74485" y="2517978"/>
                  </a:lnTo>
                  <a:lnTo>
                    <a:pt x="82981" y="2498915"/>
                  </a:lnTo>
                  <a:close/>
                </a:path>
                <a:path w="2734309" h="2663190" extrusionOk="0">
                  <a:moveTo>
                    <a:pt x="148234" y="2381402"/>
                  </a:moveTo>
                  <a:lnTo>
                    <a:pt x="103124" y="2401671"/>
                  </a:lnTo>
                  <a:lnTo>
                    <a:pt x="82969" y="2438247"/>
                  </a:lnTo>
                  <a:lnTo>
                    <a:pt x="108419" y="2451239"/>
                  </a:lnTo>
                  <a:lnTo>
                    <a:pt x="117767" y="2433548"/>
                  </a:lnTo>
                  <a:lnTo>
                    <a:pt x="127558" y="2415984"/>
                  </a:lnTo>
                  <a:lnTo>
                    <a:pt x="137731" y="2398585"/>
                  </a:lnTo>
                  <a:lnTo>
                    <a:pt x="148234" y="2381402"/>
                  </a:lnTo>
                  <a:close/>
                </a:path>
                <a:path w="2734309" h="2663190" extrusionOk="0">
                  <a:moveTo>
                    <a:pt x="225729" y="2271547"/>
                  </a:moveTo>
                  <a:lnTo>
                    <a:pt x="204292" y="2254529"/>
                  </a:lnTo>
                  <a:lnTo>
                    <a:pt x="191604" y="2270874"/>
                  </a:lnTo>
                  <a:lnTo>
                    <a:pt x="179146" y="2287371"/>
                  </a:lnTo>
                  <a:lnTo>
                    <a:pt x="166966" y="2304008"/>
                  </a:lnTo>
                  <a:lnTo>
                    <a:pt x="155130" y="2320810"/>
                  </a:lnTo>
                  <a:lnTo>
                    <a:pt x="177647" y="2336355"/>
                  </a:lnTo>
                  <a:lnTo>
                    <a:pt x="189179" y="2319871"/>
                  </a:lnTo>
                  <a:lnTo>
                    <a:pt x="201028" y="2303526"/>
                  </a:lnTo>
                  <a:lnTo>
                    <a:pt x="213207" y="2287384"/>
                  </a:lnTo>
                  <a:lnTo>
                    <a:pt x="225729" y="2271547"/>
                  </a:lnTo>
                  <a:close/>
                </a:path>
                <a:path w="2734309" h="2663190" extrusionOk="0">
                  <a:moveTo>
                    <a:pt x="314426" y="2170557"/>
                  </a:moveTo>
                  <a:lnTo>
                    <a:pt x="294982" y="2151672"/>
                  </a:lnTo>
                  <a:lnTo>
                    <a:pt x="280670" y="2166543"/>
                  </a:lnTo>
                  <a:lnTo>
                    <a:pt x="266585" y="2181631"/>
                  </a:lnTo>
                  <a:lnTo>
                    <a:pt x="252780" y="2196909"/>
                  </a:lnTo>
                  <a:lnTo>
                    <a:pt x="239306" y="2212390"/>
                  </a:lnTo>
                  <a:lnTo>
                    <a:pt x="259791" y="2230069"/>
                  </a:lnTo>
                  <a:lnTo>
                    <a:pt x="273151" y="2214981"/>
                  </a:lnTo>
                  <a:lnTo>
                    <a:pt x="286740" y="2200046"/>
                  </a:lnTo>
                  <a:lnTo>
                    <a:pt x="300520" y="2185238"/>
                  </a:lnTo>
                  <a:lnTo>
                    <a:pt x="314426" y="2170557"/>
                  </a:lnTo>
                  <a:close/>
                </a:path>
                <a:path w="2734309" h="2663190" extrusionOk="0">
                  <a:moveTo>
                    <a:pt x="413397" y="2079104"/>
                  </a:moveTo>
                  <a:lnTo>
                    <a:pt x="395668" y="2058301"/>
                  </a:lnTo>
                  <a:lnTo>
                    <a:pt x="379945" y="2071712"/>
                  </a:lnTo>
                  <a:lnTo>
                    <a:pt x="364451" y="2085378"/>
                  </a:lnTo>
                  <a:lnTo>
                    <a:pt x="349224" y="2099183"/>
                  </a:lnTo>
                  <a:lnTo>
                    <a:pt x="334365" y="2113064"/>
                  </a:lnTo>
                  <a:lnTo>
                    <a:pt x="353085" y="2132927"/>
                  </a:lnTo>
                  <a:lnTo>
                    <a:pt x="367703" y="2119261"/>
                  </a:lnTo>
                  <a:lnTo>
                    <a:pt x="382676" y="2105710"/>
                  </a:lnTo>
                  <a:lnTo>
                    <a:pt x="397916" y="2092312"/>
                  </a:lnTo>
                  <a:lnTo>
                    <a:pt x="413397" y="2079104"/>
                  </a:lnTo>
                  <a:close/>
                </a:path>
                <a:path w="2734309" h="2663190" extrusionOk="0">
                  <a:moveTo>
                    <a:pt x="520293" y="1996236"/>
                  </a:moveTo>
                  <a:lnTo>
                    <a:pt x="504507" y="1973821"/>
                  </a:lnTo>
                  <a:lnTo>
                    <a:pt x="487730" y="1985810"/>
                  </a:lnTo>
                  <a:lnTo>
                    <a:pt x="471081" y="1998027"/>
                  </a:lnTo>
                  <a:lnTo>
                    <a:pt x="454609" y="2010371"/>
                  </a:lnTo>
                  <a:lnTo>
                    <a:pt x="438391" y="2022767"/>
                  </a:lnTo>
                  <a:lnTo>
                    <a:pt x="455129" y="2044509"/>
                  </a:lnTo>
                  <a:lnTo>
                    <a:pt x="471131" y="2032165"/>
                  </a:lnTo>
                  <a:lnTo>
                    <a:pt x="487362" y="2019998"/>
                  </a:lnTo>
                  <a:lnTo>
                    <a:pt x="503758" y="2008009"/>
                  </a:lnTo>
                  <a:lnTo>
                    <a:pt x="520293" y="1996236"/>
                  </a:lnTo>
                  <a:close/>
                </a:path>
                <a:path w="2734309" h="2663190" extrusionOk="0">
                  <a:moveTo>
                    <a:pt x="633501" y="1923313"/>
                  </a:moveTo>
                  <a:lnTo>
                    <a:pt x="619683" y="1900694"/>
                  </a:lnTo>
                  <a:lnTo>
                    <a:pt x="601929" y="1911223"/>
                  </a:lnTo>
                  <a:lnTo>
                    <a:pt x="584314" y="1921954"/>
                  </a:lnTo>
                  <a:lnTo>
                    <a:pt x="566928" y="1932889"/>
                  </a:lnTo>
                  <a:lnTo>
                    <a:pt x="549846" y="1944001"/>
                  </a:lnTo>
                  <a:lnTo>
                    <a:pt x="564730" y="1966810"/>
                  </a:lnTo>
                  <a:lnTo>
                    <a:pt x="581647" y="1955393"/>
                  </a:lnTo>
                  <a:lnTo>
                    <a:pt x="598817" y="1944382"/>
                  </a:lnTo>
                  <a:lnTo>
                    <a:pt x="616127" y="1933714"/>
                  </a:lnTo>
                  <a:lnTo>
                    <a:pt x="633501" y="1923313"/>
                  </a:lnTo>
                  <a:close/>
                </a:path>
                <a:path w="2734309" h="2663190" extrusionOk="0">
                  <a:moveTo>
                    <a:pt x="752106" y="1860753"/>
                  </a:moveTo>
                  <a:lnTo>
                    <a:pt x="740016" y="1836216"/>
                  </a:lnTo>
                  <a:lnTo>
                    <a:pt x="721448" y="1845437"/>
                  </a:lnTo>
                  <a:lnTo>
                    <a:pt x="702945" y="1854898"/>
                  </a:lnTo>
                  <a:lnTo>
                    <a:pt x="684911" y="1864423"/>
                  </a:lnTo>
                  <a:lnTo>
                    <a:pt x="667245" y="1874037"/>
                  </a:lnTo>
                  <a:lnTo>
                    <a:pt x="680288" y="1897900"/>
                  </a:lnTo>
                  <a:lnTo>
                    <a:pt x="697826" y="1888477"/>
                  </a:lnTo>
                  <a:lnTo>
                    <a:pt x="715479" y="1879193"/>
                  </a:lnTo>
                  <a:lnTo>
                    <a:pt x="733691" y="1869871"/>
                  </a:lnTo>
                  <a:lnTo>
                    <a:pt x="752106" y="1860753"/>
                  </a:lnTo>
                  <a:close/>
                </a:path>
                <a:path w="2734309" h="2663190" extrusionOk="0">
                  <a:moveTo>
                    <a:pt x="875296" y="1805368"/>
                  </a:moveTo>
                  <a:lnTo>
                    <a:pt x="865009" y="1780032"/>
                  </a:lnTo>
                  <a:lnTo>
                    <a:pt x="845629" y="1788147"/>
                  </a:lnTo>
                  <a:lnTo>
                    <a:pt x="826592" y="1796300"/>
                  </a:lnTo>
                  <a:lnTo>
                    <a:pt x="807885" y="1804466"/>
                  </a:lnTo>
                  <a:lnTo>
                    <a:pt x="789533" y="1812671"/>
                  </a:lnTo>
                  <a:lnTo>
                    <a:pt x="800722" y="1837601"/>
                  </a:lnTo>
                  <a:lnTo>
                    <a:pt x="818934" y="1829371"/>
                  </a:lnTo>
                  <a:lnTo>
                    <a:pt x="837425" y="1821281"/>
                  </a:lnTo>
                  <a:lnTo>
                    <a:pt x="856208" y="1813280"/>
                  </a:lnTo>
                  <a:lnTo>
                    <a:pt x="875296" y="1805368"/>
                  </a:lnTo>
                  <a:close/>
                </a:path>
                <a:path w="2734309" h="2663190" extrusionOk="0">
                  <a:moveTo>
                    <a:pt x="1001801" y="1758022"/>
                  </a:moveTo>
                  <a:lnTo>
                    <a:pt x="993000" y="1732114"/>
                  </a:lnTo>
                  <a:lnTo>
                    <a:pt x="973264" y="1738934"/>
                  </a:lnTo>
                  <a:lnTo>
                    <a:pt x="953795" y="1745869"/>
                  </a:lnTo>
                  <a:lnTo>
                    <a:pt x="934580" y="1752892"/>
                  </a:lnTo>
                  <a:lnTo>
                    <a:pt x="915581" y="1759978"/>
                  </a:lnTo>
                  <a:lnTo>
                    <a:pt x="925283" y="1785493"/>
                  </a:lnTo>
                  <a:lnTo>
                    <a:pt x="944016" y="1778787"/>
                  </a:lnTo>
                  <a:lnTo>
                    <a:pt x="982268" y="1764906"/>
                  </a:lnTo>
                  <a:lnTo>
                    <a:pt x="1001801" y="1758022"/>
                  </a:lnTo>
                  <a:close/>
                </a:path>
                <a:path w="2734309" h="2663190" extrusionOk="0">
                  <a:moveTo>
                    <a:pt x="1130642" y="1718017"/>
                  </a:moveTo>
                  <a:lnTo>
                    <a:pt x="1123264" y="1691805"/>
                  </a:lnTo>
                  <a:lnTo>
                    <a:pt x="1103299" y="1697532"/>
                  </a:lnTo>
                  <a:lnTo>
                    <a:pt x="1083576" y="1703387"/>
                  </a:lnTo>
                  <a:lnTo>
                    <a:pt x="1064056" y="1709318"/>
                  </a:lnTo>
                  <a:lnTo>
                    <a:pt x="1044663" y="1715312"/>
                  </a:lnTo>
                  <a:lnTo>
                    <a:pt x="1052893" y="1741385"/>
                  </a:lnTo>
                  <a:lnTo>
                    <a:pt x="1072070" y="1735416"/>
                  </a:lnTo>
                  <a:lnTo>
                    <a:pt x="1091374" y="1729536"/>
                  </a:lnTo>
                  <a:lnTo>
                    <a:pt x="1110881" y="1723745"/>
                  </a:lnTo>
                  <a:lnTo>
                    <a:pt x="1130642" y="1718017"/>
                  </a:lnTo>
                  <a:close/>
                </a:path>
                <a:path w="2734309" h="2663190" extrusionOk="0">
                  <a:moveTo>
                    <a:pt x="1261808" y="1685340"/>
                  </a:moveTo>
                  <a:lnTo>
                    <a:pt x="1255598" y="1658772"/>
                  </a:lnTo>
                  <a:lnTo>
                    <a:pt x="1235379" y="1663420"/>
                  </a:lnTo>
                  <a:lnTo>
                    <a:pt x="1215364" y="1668183"/>
                  </a:lnTo>
                  <a:lnTo>
                    <a:pt x="1195590" y="1673034"/>
                  </a:lnTo>
                  <a:lnTo>
                    <a:pt x="1176083" y="1677962"/>
                  </a:lnTo>
                  <a:lnTo>
                    <a:pt x="1182878" y="1704352"/>
                  </a:lnTo>
                  <a:lnTo>
                    <a:pt x="1202321" y="1699463"/>
                  </a:lnTo>
                  <a:lnTo>
                    <a:pt x="1221955" y="1694675"/>
                  </a:lnTo>
                  <a:lnTo>
                    <a:pt x="1241780" y="1689976"/>
                  </a:lnTo>
                  <a:lnTo>
                    <a:pt x="1261808" y="1685340"/>
                  </a:lnTo>
                  <a:close/>
                </a:path>
                <a:path w="2734309" h="2663190" extrusionOk="0">
                  <a:moveTo>
                    <a:pt x="1394282" y="1657870"/>
                  </a:moveTo>
                  <a:lnTo>
                    <a:pt x="1389519" y="1631010"/>
                  </a:lnTo>
                  <a:lnTo>
                    <a:pt x="1369187" y="1634756"/>
                  </a:lnTo>
                  <a:lnTo>
                    <a:pt x="1349006" y="1638566"/>
                  </a:lnTo>
                  <a:lnTo>
                    <a:pt x="1329016" y="1642452"/>
                  </a:lnTo>
                  <a:lnTo>
                    <a:pt x="1309268" y="1646466"/>
                  </a:lnTo>
                  <a:lnTo>
                    <a:pt x="1314564" y="1673428"/>
                  </a:lnTo>
                  <a:lnTo>
                    <a:pt x="1334274" y="1669415"/>
                  </a:lnTo>
                  <a:lnTo>
                    <a:pt x="1354137" y="1665503"/>
                  </a:lnTo>
                  <a:lnTo>
                    <a:pt x="1374152" y="1661668"/>
                  </a:lnTo>
                  <a:lnTo>
                    <a:pt x="1394282" y="1657870"/>
                  </a:lnTo>
                  <a:close/>
                </a:path>
                <a:path w="2734309" h="2663190" extrusionOk="0">
                  <a:moveTo>
                    <a:pt x="1527708" y="1637779"/>
                  </a:moveTo>
                  <a:lnTo>
                    <a:pt x="1523034" y="1610372"/>
                  </a:lnTo>
                  <a:lnTo>
                    <a:pt x="1513636" y="1611807"/>
                  </a:lnTo>
                  <a:lnTo>
                    <a:pt x="1503616" y="1613065"/>
                  </a:lnTo>
                  <a:lnTo>
                    <a:pt x="1493266" y="1614208"/>
                  </a:lnTo>
                  <a:lnTo>
                    <a:pt x="1482839" y="1615325"/>
                  </a:lnTo>
                  <a:lnTo>
                    <a:pt x="1443710" y="1620456"/>
                  </a:lnTo>
                  <a:lnTo>
                    <a:pt x="1447660" y="1648841"/>
                  </a:lnTo>
                  <a:lnTo>
                    <a:pt x="1487233" y="1642681"/>
                  </a:lnTo>
                  <a:lnTo>
                    <a:pt x="1497406" y="1641487"/>
                  </a:lnTo>
                  <a:lnTo>
                    <a:pt x="1517675" y="1638998"/>
                  </a:lnTo>
                  <a:lnTo>
                    <a:pt x="1527708" y="1637779"/>
                  </a:lnTo>
                  <a:close/>
                </a:path>
                <a:path w="2734309" h="2663190" extrusionOk="0">
                  <a:moveTo>
                    <a:pt x="1662963" y="1618272"/>
                  </a:moveTo>
                  <a:lnTo>
                    <a:pt x="1658480" y="1589798"/>
                  </a:lnTo>
                  <a:lnTo>
                    <a:pt x="1638922" y="1593850"/>
                  </a:lnTo>
                  <a:lnTo>
                    <a:pt x="1619161" y="1597456"/>
                  </a:lnTo>
                  <a:lnTo>
                    <a:pt x="1599196" y="1600720"/>
                  </a:lnTo>
                  <a:lnTo>
                    <a:pt x="1579041" y="1603730"/>
                  </a:lnTo>
                  <a:lnTo>
                    <a:pt x="1582712" y="1632077"/>
                  </a:lnTo>
                  <a:lnTo>
                    <a:pt x="1603133" y="1628482"/>
                  </a:lnTo>
                  <a:lnTo>
                    <a:pt x="1623275" y="1625041"/>
                  </a:lnTo>
                  <a:lnTo>
                    <a:pt x="1643189" y="1621675"/>
                  </a:lnTo>
                  <a:lnTo>
                    <a:pt x="1662963" y="1618272"/>
                  </a:lnTo>
                  <a:close/>
                </a:path>
                <a:path w="2734309" h="2663190" extrusionOk="0">
                  <a:moveTo>
                    <a:pt x="1794891" y="1592376"/>
                  </a:moveTo>
                  <a:lnTo>
                    <a:pt x="1788998" y="1565592"/>
                  </a:lnTo>
                  <a:lnTo>
                    <a:pt x="1769821" y="1569859"/>
                  </a:lnTo>
                  <a:lnTo>
                    <a:pt x="1750352" y="1573999"/>
                  </a:lnTo>
                  <a:lnTo>
                    <a:pt x="1730590" y="1578013"/>
                  </a:lnTo>
                  <a:lnTo>
                    <a:pt x="1710537" y="1581924"/>
                  </a:lnTo>
                  <a:lnTo>
                    <a:pt x="1715566" y="1608836"/>
                  </a:lnTo>
                  <a:lnTo>
                    <a:pt x="1735848" y="1604860"/>
                  </a:lnTo>
                  <a:lnTo>
                    <a:pt x="1755813" y="1600809"/>
                  </a:lnTo>
                  <a:lnTo>
                    <a:pt x="1775498" y="1596656"/>
                  </a:lnTo>
                  <a:lnTo>
                    <a:pt x="1794891" y="1592376"/>
                  </a:lnTo>
                  <a:close/>
                </a:path>
                <a:path w="2734309" h="2663190" extrusionOk="0">
                  <a:moveTo>
                    <a:pt x="1925523" y="1559610"/>
                  </a:moveTo>
                  <a:lnTo>
                    <a:pt x="1918144" y="1533398"/>
                  </a:lnTo>
                  <a:lnTo>
                    <a:pt x="1899183" y="1538782"/>
                  </a:lnTo>
                  <a:lnTo>
                    <a:pt x="1879942" y="1544027"/>
                  </a:lnTo>
                  <a:lnTo>
                    <a:pt x="1860410" y="1549107"/>
                  </a:lnTo>
                  <a:lnTo>
                    <a:pt x="1840598" y="1554035"/>
                  </a:lnTo>
                  <a:lnTo>
                    <a:pt x="1847062" y="1580642"/>
                  </a:lnTo>
                  <a:lnTo>
                    <a:pt x="1867115" y="1575549"/>
                  </a:lnTo>
                  <a:lnTo>
                    <a:pt x="1886877" y="1570329"/>
                  </a:lnTo>
                  <a:lnTo>
                    <a:pt x="1906346" y="1565008"/>
                  </a:lnTo>
                  <a:lnTo>
                    <a:pt x="1925523" y="1559610"/>
                  </a:lnTo>
                  <a:close/>
                </a:path>
                <a:path w="2734309" h="2663190" extrusionOk="0">
                  <a:moveTo>
                    <a:pt x="2053831" y="1517853"/>
                  </a:moveTo>
                  <a:lnTo>
                    <a:pt x="2044433" y="1492110"/>
                  </a:lnTo>
                  <a:lnTo>
                    <a:pt x="2026018" y="1498854"/>
                  </a:lnTo>
                  <a:lnTo>
                    <a:pt x="2007260" y="1505407"/>
                  </a:lnTo>
                  <a:lnTo>
                    <a:pt x="1988146" y="1511820"/>
                  </a:lnTo>
                  <a:lnTo>
                    <a:pt x="1968728" y="1518056"/>
                  </a:lnTo>
                  <a:lnTo>
                    <a:pt x="1976958" y="1544142"/>
                  </a:lnTo>
                  <a:lnTo>
                    <a:pt x="1996427" y="1538173"/>
                  </a:lnTo>
                  <a:lnTo>
                    <a:pt x="2015807" y="1531581"/>
                  </a:lnTo>
                  <a:lnTo>
                    <a:pt x="2034984" y="1524711"/>
                  </a:lnTo>
                  <a:lnTo>
                    <a:pt x="2053831" y="1517853"/>
                  </a:lnTo>
                  <a:close/>
                </a:path>
                <a:path w="2734309" h="2663190" extrusionOk="0">
                  <a:moveTo>
                    <a:pt x="2177592" y="1463941"/>
                  </a:moveTo>
                  <a:lnTo>
                    <a:pt x="2166086" y="1439227"/>
                  </a:lnTo>
                  <a:lnTo>
                    <a:pt x="2148217" y="1447380"/>
                  </a:lnTo>
                  <a:lnTo>
                    <a:pt x="2129980" y="1455483"/>
                  </a:lnTo>
                  <a:lnTo>
                    <a:pt x="2111514" y="1463433"/>
                  </a:lnTo>
                  <a:lnTo>
                    <a:pt x="2092947" y="1471155"/>
                  </a:lnTo>
                  <a:lnTo>
                    <a:pt x="2102967" y="1496441"/>
                  </a:lnTo>
                  <a:lnTo>
                    <a:pt x="2122043" y="1488630"/>
                  </a:lnTo>
                  <a:lnTo>
                    <a:pt x="2140839" y="1480604"/>
                  </a:lnTo>
                  <a:lnTo>
                    <a:pt x="2159355" y="1472361"/>
                  </a:lnTo>
                  <a:lnTo>
                    <a:pt x="2177592" y="1463941"/>
                  </a:lnTo>
                  <a:close/>
                </a:path>
                <a:path w="2734309" h="2663190" extrusionOk="0">
                  <a:moveTo>
                    <a:pt x="2297011" y="1401521"/>
                  </a:moveTo>
                  <a:lnTo>
                    <a:pt x="2283066" y="1378051"/>
                  </a:lnTo>
                  <a:lnTo>
                    <a:pt x="2266150" y="1387995"/>
                  </a:lnTo>
                  <a:lnTo>
                    <a:pt x="2248827" y="1397812"/>
                  </a:lnTo>
                  <a:lnTo>
                    <a:pt x="2231212" y="1407477"/>
                  </a:lnTo>
                  <a:lnTo>
                    <a:pt x="2213432" y="1416964"/>
                  </a:lnTo>
                  <a:lnTo>
                    <a:pt x="2225840" y="1441272"/>
                  </a:lnTo>
                  <a:lnTo>
                    <a:pt x="2244064" y="1431620"/>
                  </a:lnTo>
                  <a:lnTo>
                    <a:pt x="2262098" y="1421726"/>
                  </a:lnTo>
                  <a:lnTo>
                    <a:pt x="2279789" y="1411668"/>
                  </a:lnTo>
                  <a:lnTo>
                    <a:pt x="2297011" y="1401521"/>
                  </a:lnTo>
                  <a:close/>
                </a:path>
                <a:path w="2734309" h="2663190" extrusionOk="0">
                  <a:moveTo>
                    <a:pt x="2408720" y="1324470"/>
                  </a:moveTo>
                  <a:lnTo>
                    <a:pt x="2391079" y="1303121"/>
                  </a:lnTo>
                  <a:lnTo>
                    <a:pt x="2375992" y="1315085"/>
                  </a:lnTo>
                  <a:lnTo>
                    <a:pt x="2360295" y="1326908"/>
                  </a:lnTo>
                  <a:lnTo>
                    <a:pt x="2344115" y="1338503"/>
                  </a:lnTo>
                  <a:lnTo>
                    <a:pt x="2327592" y="1349743"/>
                  </a:lnTo>
                  <a:lnTo>
                    <a:pt x="2342743" y="1372603"/>
                  </a:lnTo>
                  <a:lnTo>
                    <a:pt x="2359774" y="1360906"/>
                  </a:lnTo>
                  <a:lnTo>
                    <a:pt x="2376487" y="1348981"/>
                  </a:lnTo>
                  <a:lnTo>
                    <a:pt x="2392819" y="1336827"/>
                  </a:lnTo>
                  <a:lnTo>
                    <a:pt x="2408720" y="1324470"/>
                  </a:lnTo>
                  <a:close/>
                </a:path>
                <a:path w="2734309" h="2663190" extrusionOk="0">
                  <a:moveTo>
                    <a:pt x="2508808" y="1232928"/>
                  </a:moveTo>
                  <a:lnTo>
                    <a:pt x="2489047" y="1214272"/>
                  </a:lnTo>
                  <a:lnTo>
                    <a:pt x="2475496" y="1228331"/>
                  </a:lnTo>
                  <a:lnTo>
                    <a:pt x="2461412" y="1242237"/>
                  </a:lnTo>
                  <a:lnTo>
                    <a:pt x="2446832" y="1255966"/>
                  </a:lnTo>
                  <a:lnTo>
                    <a:pt x="2431821" y="1269466"/>
                  </a:lnTo>
                  <a:lnTo>
                    <a:pt x="2449919" y="1289773"/>
                  </a:lnTo>
                  <a:lnTo>
                    <a:pt x="2465197" y="1276134"/>
                  </a:lnTo>
                  <a:lnTo>
                    <a:pt x="2480106" y="1262126"/>
                  </a:lnTo>
                  <a:lnTo>
                    <a:pt x="2494635" y="1247724"/>
                  </a:lnTo>
                  <a:lnTo>
                    <a:pt x="2508808" y="1232928"/>
                  </a:lnTo>
                  <a:close/>
                </a:path>
                <a:path w="2734309" h="2663190" extrusionOk="0">
                  <a:moveTo>
                    <a:pt x="2587612" y="36436"/>
                  </a:moveTo>
                  <a:lnTo>
                    <a:pt x="2570340" y="2082"/>
                  </a:lnTo>
                  <a:lnTo>
                    <a:pt x="2568486" y="0"/>
                  </a:lnTo>
                  <a:lnTo>
                    <a:pt x="2545169" y="12738"/>
                  </a:lnTo>
                  <a:lnTo>
                    <a:pt x="2546413" y="15214"/>
                  </a:lnTo>
                  <a:lnTo>
                    <a:pt x="2549995" y="22098"/>
                  </a:lnTo>
                  <a:lnTo>
                    <a:pt x="2555659" y="33185"/>
                  </a:lnTo>
                  <a:lnTo>
                    <a:pt x="2563126" y="48260"/>
                  </a:lnTo>
                  <a:lnTo>
                    <a:pt x="2587612" y="36436"/>
                  </a:lnTo>
                  <a:close/>
                </a:path>
                <a:path w="2734309" h="2663190" extrusionOk="0">
                  <a:moveTo>
                    <a:pt x="2594216" y="1126947"/>
                  </a:moveTo>
                  <a:lnTo>
                    <a:pt x="2571648" y="1111669"/>
                  </a:lnTo>
                  <a:lnTo>
                    <a:pt x="2560459" y="1127798"/>
                  </a:lnTo>
                  <a:lnTo>
                    <a:pt x="2548737" y="1143787"/>
                  </a:lnTo>
                  <a:lnTo>
                    <a:pt x="2536583" y="1159598"/>
                  </a:lnTo>
                  <a:lnTo>
                    <a:pt x="2524074" y="1175181"/>
                  </a:lnTo>
                  <a:lnTo>
                    <a:pt x="2545194" y="1192415"/>
                  </a:lnTo>
                  <a:lnTo>
                    <a:pt x="2558084" y="1176515"/>
                  </a:lnTo>
                  <a:lnTo>
                    <a:pt x="2570543" y="1160310"/>
                  </a:lnTo>
                  <a:lnTo>
                    <a:pt x="2582595" y="1143787"/>
                  </a:lnTo>
                  <a:lnTo>
                    <a:pt x="2594216" y="1126947"/>
                  </a:lnTo>
                  <a:close/>
                </a:path>
                <a:path w="2734309" h="2663190" extrusionOk="0">
                  <a:moveTo>
                    <a:pt x="2640571" y="160870"/>
                  </a:moveTo>
                  <a:lnTo>
                    <a:pt x="2633167" y="141744"/>
                  </a:lnTo>
                  <a:lnTo>
                    <a:pt x="2625445" y="122682"/>
                  </a:lnTo>
                  <a:lnTo>
                    <a:pt x="2617266" y="103809"/>
                  </a:lnTo>
                  <a:lnTo>
                    <a:pt x="2608529" y="85217"/>
                  </a:lnTo>
                  <a:lnTo>
                    <a:pt x="2583688" y="95885"/>
                  </a:lnTo>
                  <a:lnTo>
                    <a:pt x="2591574" y="114223"/>
                  </a:lnTo>
                  <a:lnTo>
                    <a:pt x="2599144" y="132778"/>
                  </a:lnTo>
                  <a:lnTo>
                    <a:pt x="2606421" y="151485"/>
                  </a:lnTo>
                  <a:lnTo>
                    <a:pt x="2613444" y="170294"/>
                  </a:lnTo>
                  <a:lnTo>
                    <a:pt x="2639225" y="160642"/>
                  </a:lnTo>
                  <a:lnTo>
                    <a:pt x="2640571" y="160870"/>
                  </a:lnTo>
                  <a:close/>
                </a:path>
                <a:path w="2734309" h="2663190" extrusionOk="0">
                  <a:moveTo>
                    <a:pt x="2660281" y="1007897"/>
                  </a:moveTo>
                  <a:lnTo>
                    <a:pt x="2635364" y="996657"/>
                  </a:lnTo>
                  <a:lnTo>
                    <a:pt x="2627007" y="1014564"/>
                  </a:lnTo>
                  <a:lnTo>
                    <a:pt x="2618194" y="1032357"/>
                  </a:lnTo>
                  <a:lnTo>
                    <a:pt x="2608948" y="1049934"/>
                  </a:lnTo>
                  <a:lnTo>
                    <a:pt x="2599321" y="1067155"/>
                  </a:lnTo>
                  <a:lnTo>
                    <a:pt x="2622969" y="1080947"/>
                  </a:lnTo>
                  <a:lnTo>
                    <a:pt x="2632900" y="1063155"/>
                  </a:lnTo>
                  <a:lnTo>
                    <a:pt x="2642425" y="1045184"/>
                  </a:lnTo>
                  <a:lnTo>
                    <a:pt x="2651556" y="1026833"/>
                  </a:lnTo>
                  <a:lnTo>
                    <a:pt x="2660281" y="1007897"/>
                  </a:lnTo>
                  <a:close/>
                </a:path>
                <a:path w="2734309" h="2663190" extrusionOk="0">
                  <a:moveTo>
                    <a:pt x="2682290" y="289445"/>
                  </a:moveTo>
                  <a:lnTo>
                    <a:pt x="2676779" y="269963"/>
                  </a:lnTo>
                  <a:lnTo>
                    <a:pt x="2670937" y="250431"/>
                  </a:lnTo>
                  <a:lnTo>
                    <a:pt x="2664726" y="230924"/>
                  </a:lnTo>
                  <a:lnTo>
                    <a:pt x="2658110" y="211556"/>
                  </a:lnTo>
                  <a:lnTo>
                    <a:pt x="2632468" y="220421"/>
                  </a:lnTo>
                  <a:lnTo>
                    <a:pt x="2638666" y="239458"/>
                  </a:lnTo>
                  <a:lnTo>
                    <a:pt x="2644698" y="258584"/>
                  </a:lnTo>
                  <a:lnTo>
                    <a:pt x="2650502" y="277736"/>
                  </a:lnTo>
                  <a:lnTo>
                    <a:pt x="2656078" y="296824"/>
                  </a:lnTo>
                  <a:lnTo>
                    <a:pt x="2682290" y="289445"/>
                  </a:lnTo>
                  <a:close/>
                </a:path>
                <a:path w="2734309" h="2663190" extrusionOk="0">
                  <a:moveTo>
                    <a:pt x="2705011" y="879348"/>
                  </a:moveTo>
                  <a:lnTo>
                    <a:pt x="2678112" y="873023"/>
                  </a:lnTo>
                  <a:lnTo>
                    <a:pt x="2672867" y="892251"/>
                  </a:lnTo>
                  <a:lnTo>
                    <a:pt x="2667152" y="911326"/>
                  </a:lnTo>
                  <a:lnTo>
                    <a:pt x="2661005" y="930173"/>
                  </a:lnTo>
                  <a:lnTo>
                    <a:pt x="2654477" y="948715"/>
                  </a:lnTo>
                  <a:lnTo>
                    <a:pt x="2680525" y="958215"/>
                  </a:lnTo>
                  <a:lnTo>
                    <a:pt x="2687421" y="938733"/>
                  </a:lnTo>
                  <a:lnTo>
                    <a:pt x="2693797" y="919099"/>
                  </a:lnTo>
                  <a:lnTo>
                    <a:pt x="2699664" y="899299"/>
                  </a:lnTo>
                  <a:lnTo>
                    <a:pt x="2705011" y="879348"/>
                  </a:lnTo>
                  <a:close/>
                </a:path>
                <a:path w="2734309" h="2663190" extrusionOk="0">
                  <a:moveTo>
                    <a:pt x="2713164" y="421411"/>
                  </a:moveTo>
                  <a:lnTo>
                    <a:pt x="2709380" y="401599"/>
                  </a:lnTo>
                  <a:lnTo>
                    <a:pt x="2705303" y="381673"/>
                  </a:lnTo>
                  <a:lnTo>
                    <a:pt x="2700921" y="361708"/>
                  </a:lnTo>
                  <a:lnTo>
                    <a:pt x="2696222" y="341731"/>
                  </a:lnTo>
                  <a:lnTo>
                    <a:pt x="2669654" y="347929"/>
                  </a:lnTo>
                  <a:lnTo>
                    <a:pt x="2674226" y="367665"/>
                  </a:lnTo>
                  <a:lnTo>
                    <a:pt x="2678544" y="387362"/>
                  </a:lnTo>
                  <a:lnTo>
                    <a:pt x="2682583" y="406895"/>
                  </a:lnTo>
                  <a:lnTo>
                    <a:pt x="2686291" y="426173"/>
                  </a:lnTo>
                  <a:lnTo>
                    <a:pt x="2713164" y="421411"/>
                  </a:lnTo>
                  <a:close/>
                </a:path>
                <a:path w="2734309" h="2663190" extrusionOk="0">
                  <a:moveTo>
                    <a:pt x="2729242" y="745845"/>
                  </a:moveTo>
                  <a:lnTo>
                    <a:pt x="2702026" y="743077"/>
                  </a:lnTo>
                  <a:lnTo>
                    <a:pt x="2699728" y="762825"/>
                  </a:lnTo>
                  <a:lnTo>
                    <a:pt x="2696921" y="782294"/>
                  </a:lnTo>
                  <a:lnTo>
                    <a:pt x="2690342" y="821664"/>
                  </a:lnTo>
                  <a:lnTo>
                    <a:pt x="2717241" y="826325"/>
                  </a:lnTo>
                  <a:lnTo>
                    <a:pt x="2720175" y="809383"/>
                  </a:lnTo>
                  <a:lnTo>
                    <a:pt x="2722765" y="793584"/>
                  </a:lnTo>
                  <a:lnTo>
                    <a:pt x="2725115" y="777684"/>
                  </a:lnTo>
                  <a:lnTo>
                    <a:pt x="2729242" y="745845"/>
                  </a:lnTo>
                  <a:close/>
                </a:path>
                <a:path w="2734309" h="2663190" extrusionOk="0">
                  <a:moveTo>
                    <a:pt x="2731058" y="554723"/>
                  </a:moveTo>
                  <a:lnTo>
                    <a:pt x="2729268" y="535203"/>
                  </a:lnTo>
                  <a:lnTo>
                    <a:pt x="2722702" y="473481"/>
                  </a:lnTo>
                  <a:lnTo>
                    <a:pt x="2694355" y="477164"/>
                  </a:lnTo>
                  <a:lnTo>
                    <a:pt x="2696972" y="497179"/>
                  </a:lnTo>
                  <a:lnTo>
                    <a:pt x="2699270" y="517144"/>
                  </a:lnTo>
                  <a:lnTo>
                    <a:pt x="2701290" y="536956"/>
                  </a:lnTo>
                  <a:lnTo>
                    <a:pt x="2703042" y="556514"/>
                  </a:lnTo>
                  <a:lnTo>
                    <a:pt x="2731058" y="554723"/>
                  </a:lnTo>
                  <a:close/>
                </a:path>
                <a:path w="2734309" h="2663190" extrusionOk="0">
                  <a:moveTo>
                    <a:pt x="2733065" y="690270"/>
                  </a:moveTo>
                  <a:lnTo>
                    <a:pt x="2732913" y="690270"/>
                  </a:lnTo>
                  <a:lnTo>
                    <a:pt x="2732875" y="691349"/>
                  </a:lnTo>
                  <a:lnTo>
                    <a:pt x="2733065" y="690270"/>
                  </a:lnTo>
                  <a:close/>
                </a:path>
                <a:path w="2734309" h="2663190" extrusionOk="0">
                  <a:moveTo>
                    <a:pt x="2734297" y="629843"/>
                  </a:moveTo>
                  <a:lnTo>
                    <a:pt x="2734170" y="608736"/>
                  </a:lnTo>
                  <a:lnTo>
                    <a:pt x="2706382" y="609180"/>
                  </a:lnTo>
                  <a:lnTo>
                    <a:pt x="2706674" y="629373"/>
                  </a:lnTo>
                  <a:lnTo>
                    <a:pt x="2706649" y="649439"/>
                  </a:lnTo>
                  <a:lnTo>
                    <a:pt x="2706293" y="669277"/>
                  </a:lnTo>
                  <a:lnTo>
                    <a:pt x="2705608" y="688835"/>
                  </a:lnTo>
                  <a:lnTo>
                    <a:pt x="2732913" y="690270"/>
                  </a:lnTo>
                  <a:lnTo>
                    <a:pt x="2733675" y="671182"/>
                  </a:lnTo>
                  <a:lnTo>
                    <a:pt x="2734145" y="650671"/>
                  </a:lnTo>
                  <a:lnTo>
                    <a:pt x="2734297" y="629843"/>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grpSp>
        <p:nvGrpSpPr>
          <p:cNvPr id="162" name="Google Shape;162;p6"/>
          <p:cNvGrpSpPr/>
          <p:nvPr/>
        </p:nvGrpSpPr>
        <p:grpSpPr>
          <a:xfrm>
            <a:off x="1784528" y="2079938"/>
            <a:ext cx="6396990" cy="3155950"/>
            <a:chOff x="1797448" y="2048313"/>
            <a:chExt cx="6396990" cy="3155950"/>
          </a:xfrm>
        </p:grpSpPr>
        <p:sp>
          <p:nvSpPr>
            <p:cNvPr id="163" name="Google Shape;163;p6"/>
            <p:cNvSpPr/>
            <p:nvPr/>
          </p:nvSpPr>
          <p:spPr>
            <a:xfrm>
              <a:off x="1797448" y="2048313"/>
              <a:ext cx="6396990" cy="3155950"/>
            </a:xfrm>
            <a:custGeom>
              <a:avLst/>
              <a:gdLst/>
              <a:ahLst/>
              <a:cxnLst/>
              <a:rect l="l" t="t" r="r" b="b"/>
              <a:pathLst>
                <a:path w="6396990" h="3155950" extrusionOk="0">
                  <a:moveTo>
                    <a:pt x="6396972" y="3155346"/>
                  </a:moveTo>
                  <a:lnTo>
                    <a:pt x="0" y="3155346"/>
                  </a:lnTo>
                  <a:lnTo>
                    <a:pt x="0" y="0"/>
                  </a:lnTo>
                  <a:lnTo>
                    <a:pt x="6396972" y="0"/>
                  </a:lnTo>
                  <a:lnTo>
                    <a:pt x="6396972" y="3155346"/>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64" name="Google Shape;164;p6"/>
            <p:cNvSpPr/>
            <p:nvPr/>
          </p:nvSpPr>
          <p:spPr>
            <a:xfrm>
              <a:off x="2298898" y="2274014"/>
              <a:ext cx="604520" cy="604520"/>
            </a:xfrm>
            <a:custGeom>
              <a:avLst/>
              <a:gdLst/>
              <a:ahLst/>
              <a:cxnLst/>
              <a:rect l="l" t="t" r="r" b="b"/>
              <a:pathLst>
                <a:path w="604519" h="604519" extrusionOk="0">
                  <a:moveTo>
                    <a:pt x="301994" y="603989"/>
                  </a:moveTo>
                  <a:lnTo>
                    <a:pt x="253009" y="600037"/>
                  </a:lnTo>
                  <a:lnTo>
                    <a:pt x="206541" y="588593"/>
                  </a:lnTo>
                  <a:lnTo>
                    <a:pt x="163210" y="570281"/>
                  </a:lnTo>
                  <a:lnTo>
                    <a:pt x="123640" y="545722"/>
                  </a:lnTo>
                  <a:lnTo>
                    <a:pt x="88452" y="515537"/>
                  </a:lnTo>
                  <a:lnTo>
                    <a:pt x="58267" y="480349"/>
                  </a:lnTo>
                  <a:lnTo>
                    <a:pt x="33708" y="440779"/>
                  </a:lnTo>
                  <a:lnTo>
                    <a:pt x="15395" y="397448"/>
                  </a:lnTo>
                  <a:lnTo>
                    <a:pt x="3952" y="350980"/>
                  </a:lnTo>
                  <a:lnTo>
                    <a:pt x="0" y="301994"/>
                  </a:lnTo>
                  <a:lnTo>
                    <a:pt x="3952" y="253009"/>
                  </a:lnTo>
                  <a:lnTo>
                    <a:pt x="15395" y="206541"/>
                  </a:lnTo>
                  <a:lnTo>
                    <a:pt x="33708" y="163210"/>
                  </a:lnTo>
                  <a:lnTo>
                    <a:pt x="58267" y="123640"/>
                  </a:lnTo>
                  <a:lnTo>
                    <a:pt x="88452" y="88452"/>
                  </a:lnTo>
                  <a:lnTo>
                    <a:pt x="123640" y="58267"/>
                  </a:lnTo>
                  <a:lnTo>
                    <a:pt x="163210" y="33708"/>
                  </a:lnTo>
                  <a:lnTo>
                    <a:pt x="206541" y="15395"/>
                  </a:lnTo>
                  <a:lnTo>
                    <a:pt x="253009" y="3952"/>
                  </a:lnTo>
                  <a:lnTo>
                    <a:pt x="301994" y="0"/>
                  </a:lnTo>
                  <a:lnTo>
                    <a:pt x="350980" y="3952"/>
                  </a:lnTo>
                  <a:lnTo>
                    <a:pt x="397448" y="15395"/>
                  </a:lnTo>
                  <a:lnTo>
                    <a:pt x="440779" y="33708"/>
                  </a:lnTo>
                  <a:lnTo>
                    <a:pt x="480349" y="58267"/>
                  </a:lnTo>
                  <a:lnTo>
                    <a:pt x="515537" y="88452"/>
                  </a:lnTo>
                  <a:lnTo>
                    <a:pt x="545722" y="123640"/>
                  </a:lnTo>
                  <a:lnTo>
                    <a:pt x="570281" y="163210"/>
                  </a:lnTo>
                  <a:lnTo>
                    <a:pt x="588594" y="206541"/>
                  </a:lnTo>
                  <a:lnTo>
                    <a:pt x="600037" y="253009"/>
                  </a:lnTo>
                  <a:lnTo>
                    <a:pt x="603989" y="301994"/>
                  </a:lnTo>
                  <a:lnTo>
                    <a:pt x="600037" y="350980"/>
                  </a:lnTo>
                  <a:lnTo>
                    <a:pt x="588594" y="397448"/>
                  </a:lnTo>
                  <a:lnTo>
                    <a:pt x="570281" y="440779"/>
                  </a:lnTo>
                  <a:lnTo>
                    <a:pt x="545722" y="480349"/>
                  </a:lnTo>
                  <a:lnTo>
                    <a:pt x="515537" y="515537"/>
                  </a:lnTo>
                  <a:lnTo>
                    <a:pt x="480349" y="545722"/>
                  </a:lnTo>
                  <a:lnTo>
                    <a:pt x="440779" y="570281"/>
                  </a:lnTo>
                  <a:lnTo>
                    <a:pt x="397448" y="588593"/>
                  </a:lnTo>
                  <a:lnTo>
                    <a:pt x="350980" y="600037"/>
                  </a:lnTo>
                  <a:lnTo>
                    <a:pt x="301994" y="603989"/>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65" name="Google Shape;165;p6"/>
            <p:cNvPicPr preferRelativeResize="0"/>
            <p:nvPr/>
          </p:nvPicPr>
          <p:blipFill rotWithShape="1">
            <a:blip r:embed="rId5">
              <a:alphaModFix/>
            </a:blip>
            <a:srcRect/>
            <a:stretch/>
          </p:blipFill>
          <p:spPr>
            <a:xfrm>
              <a:off x="6151585" y="3728818"/>
              <a:ext cx="1227527" cy="1198880"/>
            </a:xfrm>
            <a:prstGeom prst="rect">
              <a:avLst/>
            </a:prstGeom>
            <a:noFill/>
            <a:ln>
              <a:noFill/>
            </a:ln>
          </p:spPr>
        </p:pic>
      </p:grpSp>
      <p:sp>
        <p:nvSpPr>
          <p:cNvPr id="166" name="Google Shape;166;p6"/>
          <p:cNvSpPr/>
          <p:nvPr/>
        </p:nvSpPr>
        <p:spPr>
          <a:xfrm>
            <a:off x="9550008" y="2088564"/>
            <a:ext cx="653415" cy="653415"/>
          </a:xfrm>
          <a:custGeom>
            <a:avLst/>
            <a:gdLst/>
            <a:ahLst/>
            <a:cxnLst/>
            <a:rect l="l" t="t" r="r" b="b"/>
            <a:pathLst>
              <a:path w="653415" h="653414" extrusionOk="0">
                <a:moveTo>
                  <a:pt x="326454" y="652908"/>
                </a:moveTo>
                <a:lnTo>
                  <a:pt x="278213" y="649369"/>
                </a:lnTo>
                <a:lnTo>
                  <a:pt x="232170" y="639087"/>
                </a:lnTo>
                <a:lnTo>
                  <a:pt x="188829" y="622567"/>
                </a:lnTo>
                <a:lnTo>
                  <a:pt x="148696" y="600315"/>
                </a:lnTo>
                <a:lnTo>
                  <a:pt x="112276" y="572835"/>
                </a:lnTo>
                <a:lnTo>
                  <a:pt x="80073" y="540632"/>
                </a:lnTo>
                <a:lnTo>
                  <a:pt x="52593" y="504212"/>
                </a:lnTo>
                <a:lnTo>
                  <a:pt x="30341" y="464079"/>
                </a:lnTo>
                <a:lnTo>
                  <a:pt x="13821" y="420738"/>
                </a:lnTo>
                <a:lnTo>
                  <a:pt x="3539" y="374695"/>
                </a:lnTo>
                <a:lnTo>
                  <a:pt x="0" y="326454"/>
                </a:lnTo>
                <a:lnTo>
                  <a:pt x="3539" y="278213"/>
                </a:lnTo>
                <a:lnTo>
                  <a:pt x="13821" y="232170"/>
                </a:lnTo>
                <a:lnTo>
                  <a:pt x="30341" y="188829"/>
                </a:lnTo>
                <a:lnTo>
                  <a:pt x="52593" y="148696"/>
                </a:lnTo>
                <a:lnTo>
                  <a:pt x="80073" y="112276"/>
                </a:lnTo>
                <a:lnTo>
                  <a:pt x="112276" y="80073"/>
                </a:lnTo>
                <a:lnTo>
                  <a:pt x="148696" y="52593"/>
                </a:lnTo>
                <a:lnTo>
                  <a:pt x="188829" y="30341"/>
                </a:lnTo>
                <a:lnTo>
                  <a:pt x="232170" y="13821"/>
                </a:lnTo>
                <a:lnTo>
                  <a:pt x="278213" y="3539"/>
                </a:lnTo>
                <a:lnTo>
                  <a:pt x="326454" y="0"/>
                </a:lnTo>
                <a:lnTo>
                  <a:pt x="374695" y="3539"/>
                </a:lnTo>
                <a:lnTo>
                  <a:pt x="420738" y="13821"/>
                </a:lnTo>
                <a:lnTo>
                  <a:pt x="464079" y="30341"/>
                </a:lnTo>
                <a:lnTo>
                  <a:pt x="504212" y="52593"/>
                </a:lnTo>
                <a:lnTo>
                  <a:pt x="540632" y="80073"/>
                </a:lnTo>
                <a:lnTo>
                  <a:pt x="572835" y="112276"/>
                </a:lnTo>
                <a:lnTo>
                  <a:pt x="600315" y="148696"/>
                </a:lnTo>
                <a:lnTo>
                  <a:pt x="622567" y="188829"/>
                </a:lnTo>
                <a:lnTo>
                  <a:pt x="639087" y="232170"/>
                </a:lnTo>
                <a:lnTo>
                  <a:pt x="649369" y="278213"/>
                </a:lnTo>
                <a:lnTo>
                  <a:pt x="652909" y="326454"/>
                </a:lnTo>
                <a:lnTo>
                  <a:pt x="649369" y="374695"/>
                </a:lnTo>
                <a:lnTo>
                  <a:pt x="639087" y="420738"/>
                </a:lnTo>
                <a:lnTo>
                  <a:pt x="622567" y="464079"/>
                </a:lnTo>
                <a:lnTo>
                  <a:pt x="600315" y="504212"/>
                </a:lnTo>
                <a:lnTo>
                  <a:pt x="572835" y="540632"/>
                </a:lnTo>
                <a:lnTo>
                  <a:pt x="540632" y="572835"/>
                </a:lnTo>
                <a:lnTo>
                  <a:pt x="504212" y="600315"/>
                </a:lnTo>
                <a:lnTo>
                  <a:pt x="464079" y="622567"/>
                </a:lnTo>
                <a:lnTo>
                  <a:pt x="420738" y="639087"/>
                </a:lnTo>
                <a:lnTo>
                  <a:pt x="374695" y="649369"/>
                </a:lnTo>
                <a:lnTo>
                  <a:pt x="326454" y="652908"/>
                </a:lnTo>
                <a:close/>
              </a:path>
            </a:pathLst>
          </a:custGeom>
          <a:solidFill>
            <a:srgbClr val="FAB6BE"/>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67" name="Google Shape;167;p6"/>
          <p:cNvSpPr/>
          <p:nvPr/>
        </p:nvSpPr>
        <p:spPr>
          <a:xfrm>
            <a:off x="14847034" y="1721231"/>
            <a:ext cx="1054100" cy="1054100"/>
          </a:xfrm>
          <a:custGeom>
            <a:avLst/>
            <a:gdLst/>
            <a:ahLst/>
            <a:cxnLst/>
            <a:rect l="l" t="t" r="r" b="b"/>
            <a:pathLst>
              <a:path w="1054100" h="1054100" extrusionOk="0">
                <a:moveTo>
                  <a:pt x="526739" y="1053494"/>
                </a:moveTo>
                <a:lnTo>
                  <a:pt x="478796" y="1051341"/>
                </a:lnTo>
                <a:lnTo>
                  <a:pt x="432058" y="1045007"/>
                </a:lnTo>
                <a:lnTo>
                  <a:pt x="386712" y="1034678"/>
                </a:lnTo>
                <a:lnTo>
                  <a:pt x="342944" y="1020539"/>
                </a:lnTo>
                <a:lnTo>
                  <a:pt x="300940" y="1002777"/>
                </a:lnTo>
                <a:lnTo>
                  <a:pt x="260886" y="981578"/>
                </a:lnTo>
                <a:lnTo>
                  <a:pt x="222967" y="957127"/>
                </a:lnTo>
                <a:lnTo>
                  <a:pt x="187369" y="929610"/>
                </a:lnTo>
                <a:lnTo>
                  <a:pt x="154280" y="899214"/>
                </a:lnTo>
                <a:lnTo>
                  <a:pt x="123884" y="866124"/>
                </a:lnTo>
                <a:lnTo>
                  <a:pt x="96367" y="830527"/>
                </a:lnTo>
                <a:lnTo>
                  <a:pt x="71916" y="792608"/>
                </a:lnTo>
                <a:lnTo>
                  <a:pt x="50716" y="752553"/>
                </a:lnTo>
                <a:lnTo>
                  <a:pt x="32954" y="710549"/>
                </a:lnTo>
                <a:lnTo>
                  <a:pt x="18814" y="666777"/>
                </a:lnTo>
                <a:lnTo>
                  <a:pt x="8486" y="621435"/>
                </a:lnTo>
                <a:lnTo>
                  <a:pt x="2152" y="574698"/>
                </a:lnTo>
                <a:lnTo>
                  <a:pt x="0" y="526755"/>
                </a:lnTo>
                <a:lnTo>
                  <a:pt x="2152" y="478809"/>
                </a:lnTo>
                <a:lnTo>
                  <a:pt x="8472" y="432174"/>
                </a:lnTo>
                <a:lnTo>
                  <a:pt x="18815" y="386721"/>
                </a:lnTo>
                <a:lnTo>
                  <a:pt x="32954" y="342952"/>
                </a:lnTo>
                <a:lnTo>
                  <a:pt x="50716" y="300946"/>
                </a:lnTo>
                <a:lnTo>
                  <a:pt x="71916" y="260890"/>
                </a:lnTo>
                <a:lnTo>
                  <a:pt x="96367" y="222970"/>
                </a:lnTo>
                <a:lnTo>
                  <a:pt x="123884" y="187372"/>
                </a:lnTo>
                <a:lnTo>
                  <a:pt x="154280" y="154282"/>
                </a:lnTo>
                <a:lnTo>
                  <a:pt x="187369" y="123885"/>
                </a:lnTo>
                <a:lnTo>
                  <a:pt x="222967" y="96368"/>
                </a:lnTo>
                <a:lnTo>
                  <a:pt x="260886" y="71917"/>
                </a:lnTo>
                <a:lnTo>
                  <a:pt x="300940" y="50717"/>
                </a:lnTo>
                <a:lnTo>
                  <a:pt x="342944" y="32954"/>
                </a:lnTo>
                <a:lnTo>
                  <a:pt x="386712" y="18816"/>
                </a:lnTo>
                <a:lnTo>
                  <a:pt x="432058" y="8486"/>
                </a:lnTo>
                <a:lnTo>
                  <a:pt x="478796" y="2152"/>
                </a:lnTo>
                <a:lnTo>
                  <a:pt x="526739" y="0"/>
                </a:lnTo>
                <a:lnTo>
                  <a:pt x="574685" y="2152"/>
                </a:lnTo>
                <a:lnTo>
                  <a:pt x="621424" y="8486"/>
                </a:lnTo>
                <a:lnTo>
                  <a:pt x="666771" y="18816"/>
                </a:lnTo>
                <a:lnTo>
                  <a:pt x="710540" y="32954"/>
                </a:lnTo>
                <a:lnTo>
                  <a:pt x="752545" y="50717"/>
                </a:lnTo>
                <a:lnTo>
                  <a:pt x="792599" y="71917"/>
                </a:lnTo>
                <a:lnTo>
                  <a:pt x="830518" y="96368"/>
                </a:lnTo>
                <a:lnTo>
                  <a:pt x="866115" y="123885"/>
                </a:lnTo>
                <a:lnTo>
                  <a:pt x="899204" y="154282"/>
                </a:lnTo>
                <a:lnTo>
                  <a:pt x="929599" y="187372"/>
                </a:lnTo>
                <a:lnTo>
                  <a:pt x="957115" y="222970"/>
                </a:lnTo>
                <a:lnTo>
                  <a:pt x="960024" y="227482"/>
                </a:lnTo>
                <a:lnTo>
                  <a:pt x="272988" y="227482"/>
                </a:lnTo>
                <a:lnTo>
                  <a:pt x="244902" y="239897"/>
                </a:lnTo>
                <a:lnTo>
                  <a:pt x="222952" y="260718"/>
                </a:lnTo>
                <a:lnTo>
                  <a:pt x="198806" y="292061"/>
                </a:lnTo>
                <a:lnTo>
                  <a:pt x="184532" y="329176"/>
                </a:lnTo>
                <a:lnTo>
                  <a:pt x="179301" y="368981"/>
                </a:lnTo>
                <a:lnTo>
                  <a:pt x="182284" y="408390"/>
                </a:lnTo>
                <a:lnTo>
                  <a:pt x="192734" y="449529"/>
                </a:lnTo>
                <a:lnTo>
                  <a:pt x="218214" y="510387"/>
                </a:lnTo>
                <a:lnTo>
                  <a:pt x="244251" y="556683"/>
                </a:lnTo>
                <a:lnTo>
                  <a:pt x="274446" y="601223"/>
                </a:lnTo>
                <a:lnTo>
                  <a:pt x="307724" y="643441"/>
                </a:lnTo>
                <a:lnTo>
                  <a:pt x="343011" y="682774"/>
                </a:lnTo>
                <a:lnTo>
                  <a:pt x="380394" y="720110"/>
                </a:lnTo>
                <a:lnTo>
                  <a:pt x="420770" y="755600"/>
                </a:lnTo>
                <a:lnTo>
                  <a:pt x="463631" y="788138"/>
                </a:lnTo>
                <a:lnTo>
                  <a:pt x="508470" y="816619"/>
                </a:lnTo>
                <a:lnTo>
                  <a:pt x="554777" y="839940"/>
                </a:lnTo>
                <a:lnTo>
                  <a:pt x="594690" y="854367"/>
                </a:lnTo>
                <a:lnTo>
                  <a:pt x="647589" y="863025"/>
                </a:lnTo>
                <a:lnTo>
                  <a:pt x="931995" y="863025"/>
                </a:lnTo>
                <a:lnTo>
                  <a:pt x="929599" y="866124"/>
                </a:lnTo>
                <a:lnTo>
                  <a:pt x="899204" y="899214"/>
                </a:lnTo>
                <a:lnTo>
                  <a:pt x="866115" y="929610"/>
                </a:lnTo>
                <a:lnTo>
                  <a:pt x="830518" y="957127"/>
                </a:lnTo>
                <a:lnTo>
                  <a:pt x="792599" y="981578"/>
                </a:lnTo>
                <a:lnTo>
                  <a:pt x="752545" y="1002777"/>
                </a:lnTo>
                <a:lnTo>
                  <a:pt x="710540" y="1020539"/>
                </a:lnTo>
                <a:lnTo>
                  <a:pt x="666771" y="1034678"/>
                </a:lnTo>
                <a:lnTo>
                  <a:pt x="621424" y="1045007"/>
                </a:lnTo>
                <a:lnTo>
                  <a:pt x="574685" y="1051341"/>
                </a:lnTo>
                <a:lnTo>
                  <a:pt x="526739" y="1053494"/>
                </a:lnTo>
                <a:close/>
              </a:path>
              <a:path w="1054100" h="1054100" extrusionOk="0">
                <a:moveTo>
                  <a:pt x="540603" y="668481"/>
                </a:moveTo>
                <a:lnTo>
                  <a:pt x="498426" y="659527"/>
                </a:lnTo>
                <a:lnTo>
                  <a:pt x="467021" y="636486"/>
                </a:lnTo>
                <a:lnTo>
                  <a:pt x="430027" y="600293"/>
                </a:lnTo>
                <a:lnTo>
                  <a:pt x="395861" y="561412"/>
                </a:lnTo>
                <a:lnTo>
                  <a:pt x="374535" y="528821"/>
                </a:lnTo>
                <a:lnTo>
                  <a:pt x="367856" y="486226"/>
                </a:lnTo>
                <a:lnTo>
                  <a:pt x="373182" y="464105"/>
                </a:lnTo>
                <a:lnTo>
                  <a:pt x="382228" y="447606"/>
                </a:lnTo>
                <a:lnTo>
                  <a:pt x="393988" y="432069"/>
                </a:lnTo>
                <a:lnTo>
                  <a:pt x="404727" y="416657"/>
                </a:lnTo>
                <a:lnTo>
                  <a:pt x="411152" y="399902"/>
                </a:lnTo>
                <a:lnTo>
                  <a:pt x="408070" y="367521"/>
                </a:lnTo>
                <a:lnTo>
                  <a:pt x="392118" y="335719"/>
                </a:lnTo>
                <a:lnTo>
                  <a:pt x="347749" y="282244"/>
                </a:lnTo>
                <a:lnTo>
                  <a:pt x="299279" y="235853"/>
                </a:lnTo>
                <a:lnTo>
                  <a:pt x="272988" y="227482"/>
                </a:lnTo>
                <a:lnTo>
                  <a:pt x="960024" y="227482"/>
                </a:lnTo>
                <a:lnTo>
                  <a:pt x="961727" y="230122"/>
                </a:lnTo>
                <a:lnTo>
                  <a:pt x="518957" y="230122"/>
                </a:lnTo>
                <a:lnTo>
                  <a:pt x="511866" y="230721"/>
                </a:lnTo>
                <a:lnTo>
                  <a:pt x="505760" y="233908"/>
                </a:lnTo>
                <a:lnTo>
                  <a:pt x="501286" y="239160"/>
                </a:lnTo>
                <a:lnTo>
                  <a:pt x="499093" y="245954"/>
                </a:lnTo>
                <a:lnTo>
                  <a:pt x="499709" y="253057"/>
                </a:lnTo>
                <a:lnTo>
                  <a:pt x="502888" y="259162"/>
                </a:lnTo>
                <a:lnTo>
                  <a:pt x="508124" y="263629"/>
                </a:lnTo>
                <a:lnTo>
                  <a:pt x="514909" y="265817"/>
                </a:lnTo>
                <a:lnTo>
                  <a:pt x="568241" y="276654"/>
                </a:lnTo>
                <a:lnTo>
                  <a:pt x="618540" y="296467"/>
                </a:lnTo>
                <a:lnTo>
                  <a:pt x="664638" y="324670"/>
                </a:lnTo>
                <a:lnTo>
                  <a:pt x="686432" y="343937"/>
                </a:lnTo>
                <a:lnTo>
                  <a:pt x="529987" y="343937"/>
                </a:lnTo>
                <a:lnTo>
                  <a:pt x="522854" y="344574"/>
                </a:lnTo>
                <a:lnTo>
                  <a:pt x="516746" y="347755"/>
                </a:lnTo>
                <a:lnTo>
                  <a:pt x="512289" y="352981"/>
                </a:lnTo>
                <a:lnTo>
                  <a:pt x="510108" y="359752"/>
                </a:lnTo>
                <a:lnTo>
                  <a:pt x="510732" y="366858"/>
                </a:lnTo>
                <a:lnTo>
                  <a:pt x="513914" y="372967"/>
                </a:lnTo>
                <a:lnTo>
                  <a:pt x="519147" y="377434"/>
                </a:lnTo>
                <a:lnTo>
                  <a:pt x="525923" y="379615"/>
                </a:lnTo>
                <a:lnTo>
                  <a:pt x="555202" y="385572"/>
                </a:lnTo>
                <a:lnTo>
                  <a:pt x="582811" y="396450"/>
                </a:lnTo>
                <a:lnTo>
                  <a:pt x="630449" y="431690"/>
                </a:lnTo>
                <a:lnTo>
                  <a:pt x="663084" y="481144"/>
                </a:lnTo>
                <a:lnTo>
                  <a:pt x="676844" y="538836"/>
                </a:lnTo>
                <a:lnTo>
                  <a:pt x="677393" y="548375"/>
                </a:lnTo>
                <a:lnTo>
                  <a:pt x="685316" y="555718"/>
                </a:lnTo>
                <a:lnTo>
                  <a:pt x="789875" y="555718"/>
                </a:lnTo>
                <a:lnTo>
                  <a:pt x="789950" y="556683"/>
                </a:lnTo>
                <a:lnTo>
                  <a:pt x="790470" y="565461"/>
                </a:lnTo>
                <a:lnTo>
                  <a:pt x="798377" y="572820"/>
                </a:lnTo>
                <a:lnTo>
                  <a:pt x="1051410" y="572820"/>
                </a:lnTo>
                <a:lnTo>
                  <a:pt x="1051326" y="574698"/>
                </a:lnTo>
                <a:lnTo>
                  <a:pt x="1044992" y="621435"/>
                </a:lnTo>
                <a:lnTo>
                  <a:pt x="1043075" y="629853"/>
                </a:lnTo>
                <a:lnTo>
                  <a:pt x="629115" y="629853"/>
                </a:lnTo>
                <a:lnTo>
                  <a:pt x="612039" y="635380"/>
                </a:lnTo>
                <a:lnTo>
                  <a:pt x="595966" y="645348"/>
                </a:lnTo>
                <a:lnTo>
                  <a:pt x="579935" y="656190"/>
                </a:lnTo>
                <a:lnTo>
                  <a:pt x="562982" y="664339"/>
                </a:lnTo>
                <a:lnTo>
                  <a:pt x="540603" y="668481"/>
                </a:lnTo>
                <a:close/>
              </a:path>
              <a:path w="1054100" h="1054100" extrusionOk="0">
                <a:moveTo>
                  <a:pt x="1051410" y="572820"/>
                </a:moveTo>
                <a:lnTo>
                  <a:pt x="808529" y="572820"/>
                </a:lnTo>
                <a:lnTo>
                  <a:pt x="808889" y="572789"/>
                </a:lnTo>
                <a:lnTo>
                  <a:pt x="815783" y="570970"/>
                </a:lnTo>
                <a:lnTo>
                  <a:pt x="821253" y="566791"/>
                </a:lnTo>
                <a:lnTo>
                  <a:pt x="824758" y="560865"/>
                </a:lnTo>
                <a:lnTo>
                  <a:pt x="825756" y="553804"/>
                </a:lnTo>
                <a:lnTo>
                  <a:pt x="819474" y="505570"/>
                </a:lnTo>
                <a:lnTo>
                  <a:pt x="806604" y="458985"/>
                </a:lnTo>
                <a:lnTo>
                  <a:pt x="787442" y="414733"/>
                </a:lnTo>
                <a:lnTo>
                  <a:pt x="762285" y="373498"/>
                </a:lnTo>
                <a:lnTo>
                  <a:pt x="731429" y="335966"/>
                </a:lnTo>
                <a:lnTo>
                  <a:pt x="695599" y="303148"/>
                </a:lnTo>
                <a:lnTo>
                  <a:pt x="655771" y="275822"/>
                </a:lnTo>
                <a:lnTo>
                  <a:pt x="612610" y="254320"/>
                </a:lnTo>
                <a:lnTo>
                  <a:pt x="566783" y="238976"/>
                </a:lnTo>
                <a:lnTo>
                  <a:pt x="518957" y="230122"/>
                </a:lnTo>
                <a:lnTo>
                  <a:pt x="961727" y="230122"/>
                </a:lnTo>
                <a:lnTo>
                  <a:pt x="1002764" y="300946"/>
                </a:lnTo>
                <a:lnTo>
                  <a:pt x="1020526" y="342952"/>
                </a:lnTo>
                <a:lnTo>
                  <a:pt x="1034664" y="386721"/>
                </a:lnTo>
                <a:lnTo>
                  <a:pt x="1045007" y="432174"/>
                </a:lnTo>
                <a:lnTo>
                  <a:pt x="1051326" y="478809"/>
                </a:lnTo>
                <a:lnTo>
                  <a:pt x="1053478" y="526755"/>
                </a:lnTo>
                <a:lnTo>
                  <a:pt x="1051410" y="572820"/>
                </a:lnTo>
                <a:close/>
              </a:path>
              <a:path w="1054100" h="1054100" extrusionOk="0">
                <a:moveTo>
                  <a:pt x="789875" y="555718"/>
                </a:moveTo>
                <a:lnTo>
                  <a:pt x="695468" y="555718"/>
                </a:lnTo>
                <a:lnTo>
                  <a:pt x="695828" y="555687"/>
                </a:lnTo>
                <a:lnTo>
                  <a:pt x="702722" y="553868"/>
                </a:lnTo>
                <a:lnTo>
                  <a:pt x="708192" y="549689"/>
                </a:lnTo>
                <a:lnTo>
                  <a:pt x="711697" y="543763"/>
                </a:lnTo>
                <a:lnTo>
                  <a:pt x="712695" y="536702"/>
                </a:lnTo>
                <a:lnTo>
                  <a:pt x="707396" y="500935"/>
                </a:lnTo>
                <a:lnTo>
                  <a:pt x="678957" y="435279"/>
                </a:lnTo>
                <a:lnTo>
                  <a:pt x="629457" y="383049"/>
                </a:lnTo>
                <a:lnTo>
                  <a:pt x="565415" y="351141"/>
                </a:lnTo>
                <a:lnTo>
                  <a:pt x="529987" y="343937"/>
                </a:lnTo>
                <a:lnTo>
                  <a:pt x="686432" y="343937"/>
                </a:lnTo>
                <a:lnTo>
                  <a:pt x="705368" y="360678"/>
                </a:lnTo>
                <a:lnTo>
                  <a:pt x="739138" y="403273"/>
                </a:lnTo>
                <a:lnTo>
                  <a:pt x="764834" y="450810"/>
                </a:lnTo>
                <a:lnTo>
                  <a:pt x="781932" y="502091"/>
                </a:lnTo>
                <a:lnTo>
                  <a:pt x="789875" y="555718"/>
                </a:lnTo>
                <a:close/>
              </a:path>
              <a:path w="1054100" h="1054100" extrusionOk="0">
                <a:moveTo>
                  <a:pt x="931995" y="863025"/>
                </a:moveTo>
                <a:lnTo>
                  <a:pt x="647589" y="863025"/>
                </a:lnTo>
                <a:lnTo>
                  <a:pt x="687621" y="859932"/>
                </a:lnTo>
                <a:lnTo>
                  <a:pt x="725449" y="847667"/>
                </a:lnTo>
                <a:lnTo>
                  <a:pt x="758039" y="825238"/>
                </a:lnTo>
                <a:lnTo>
                  <a:pt x="779989" y="804434"/>
                </a:lnTo>
                <a:lnTo>
                  <a:pt x="793895" y="777049"/>
                </a:lnTo>
                <a:lnTo>
                  <a:pt x="786941" y="750351"/>
                </a:lnTo>
                <a:lnTo>
                  <a:pt x="743212" y="699468"/>
                </a:lnTo>
                <a:lnTo>
                  <a:pt x="692188" y="652299"/>
                </a:lnTo>
                <a:lnTo>
                  <a:pt x="629115" y="629853"/>
                </a:lnTo>
                <a:lnTo>
                  <a:pt x="1043075" y="629853"/>
                </a:lnTo>
                <a:lnTo>
                  <a:pt x="1020526" y="710549"/>
                </a:lnTo>
                <a:lnTo>
                  <a:pt x="1002764" y="752553"/>
                </a:lnTo>
                <a:lnTo>
                  <a:pt x="981565" y="792608"/>
                </a:lnTo>
                <a:lnTo>
                  <a:pt x="957115" y="830527"/>
                </a:lnTo>
                <a:lnTo>
                  <a:pt x="931995" y="863025"/>
                </a:lnTo>
                <a:close/>
              </a:path>
            </a:pathLst>
          </a:custGeom>
          <a:solidFill>
            <a:srgbClr val="FAB6BE"/>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68" name="Google Shape;168;p6"/>
          <p:cNvPicPr preferRelativeResize="0"/>
          <p:nvPr/>
        </p:nvPicPr>
        <p:blipFill rotWithShape="1">
          <a:blip r:embed="rId6">
            <a:alphaModFix/>
          </a:blip>
          <a:srcRect/>
          <a:stretch/>
        </p:blipFill>
        <p:spPr>
          <a:xfrm>
            <a:off x="10076003" y="4088394"/>
            <a:ext cx="197975" cy="189755"/>
          </a:xfrm>
          <a:prstGeom prst="rect">
            <a:avLst/>
          </a:prstGeom>
          <a:noFill/>
          <a:ln>
            <a:noFill/>
          </a:ln>
        </p:spPr>
      </p:pic>
      <p:sp>
        <p:nvSpPr>
          <p:cNvPr id="169" name="Google Shape;169;p6"/>
          <p:cNvSpPr txBox="1"/>
          <p:nvPr/>
        </p:nvSpPr>
        <p:spPr>
          <a:xfrm>
            <a:off x="2533418" y="2355455"/>
            <a:ext cx="147955" cy="412115"/>
          </a:xfrm>
          <a:prstGeom prst="rect">
            <a:avLst/>
          </a:prstGeom>
          <a:noFill/>
          <a:ln>
            <a:noFill/>
          </a:ln>
        </p:spPr>
        <p:txBody>
          <a:bodyPr spcFirstLastPara="1" wrap="square" lIns="0" tIns="17125" rIns="0" bIns="0" anchor="t" anchorCtr="0">
            <a:spAutoFit/>
          </a:bodyPr>
          <a:lstStyle/>
          <a:p>
            <a:pPr marL="0" lvl="0" indent="0" algn="l" rtl="0">
              <a:lnSpc>
                <a:spcPct val="100000"/>
              </a:lnSpc>
              <a:spcBef>
                <a:spcPts val="0"/>
              </a:spcBef>
              <a:spcAft>
                <a:spcPts val="0"/>
              </a:spcAft>
              <a:buNone/>
            </a:pPr>
            <a:r>
              <a:rPr lang="ca-ES" sz="2500" b="1">
                <a:solidFill>
                  <a:srgbClr val="2A2A2A"/>
                </a:solidFill>
                <a:latin typeface="Calibri"/>
                <a:ea typeface="Calibri"/>
                <a:cs typeface="Calibri"/>
                <a:sym typeface="Calibri"/>
              </a:rPr>
              <a:t>1</a:t>
            </a:r>
            <a:endParaRPr sz="2500">
              <a:latin typeface="Calibri"/>
              <a:ea typeface="Calibri"/>
              <a:cs typeface="Calibri"/>
              <a:sym typeface="Calibri"/>
            </a:endParaRPr>
          </a:p>
        </p:txBody>
      </p:sp>
      <p:sp>
        <p:nvSpPr>
          <p:cNvPr id="170" name="Google Shape;170;p6"/>
          <p:cNvSpPr txBox="1"/>
          <p:nvPr/>
        </p:nvSpPr>
        <p:spPr>
          <a:xfrm>
            <a:off x="3277427" y="2246673"/>
            <a:ext cx="3428173" cy="2240347"/>
          </a:xfrm>
          <a:prstGeom prst="rect">
            <a:avLst/>
          </a:prstGeom>
          <a:noFill/>
          <a:ln>
            <a:noFill/>
          </a:ln>
        </p:spPr>
        <p:txBody>
          <a:bodyPr spcFirstLastPara="1" wrap="square" lIns="0" tIns="16500" rIns="0" bIns="0" anchor="t" anchorCtr="0">
            <a:spAutoFit/>
          </a:bodyPr>
          <a:lstStyle/>
          <a:p>
            <a:pPr marL="0" lvl="0" indent="0" algn="l" rtl="0">
              <a:lnSpc>
                <a:spcPct val="100000"/>
              </a:lnSpc>
              <a:spcBef>
                <a:spcPts val="0"/>
              </a:spcBef>
              <a:spcAft>
                <a:spcPts val="0"/>
              </a:spcAft>
              <a:buNone/>
            </a:pPr>
            <a:r>
              <a:rPr lang="ca-ES" sz="2550" b="1" dirty="0">
                <a:solidFill>
                  <a:srgbClr val="2E2B2A"/>
                </a:solidFill>
                <a:latin typeface="Century Gothic"/>
                <a:ea typeface="Century Gothic"/>
                <a:cs typeface="Century Gothic"/>
                <a:sym typeface="Century Gothic"/>
              </a:rPr>
              <a:t>QUAN S’ ATÉN?</a:t>
            </a:r>
            <a:endParaRPr sz="2550" dirty="0">
              <a:latin typeface="Century Gothic"/>
              <a:ea typeface="Century Gothic"/>
              <a:cs typeface="Century Gothic"/>
              <a:sym typeface="Century Gothic"/>
            </a:endParaRPr>
          </a:p>
          <a:p>
            <a:pPr marL="0" lvl="0" indent="0" algn="l" rtl="0">
              <a:lnSpc>
                <a:spcPct val="100000"/>
              </a:lnSpc>
              <a:spcBef>
                <a:spcPts val="1635"/>
              </a:spcBef>
              <a:spcAft>
                <a:spcPts val="0"/>
              </a:spcAft>
              <a:buNone/>
            </a:pPr>
            <a:r>
              <a:rPr lang="ca-ES" sz="1950" dirty="0">
                <a:solidFill>
                  <a:srgbClr val="2E2B2A"/>
                </a:solidFill>
                <a:latin typeface="Century Gothic"/>
                <a:ea typeface="Century Gothic"/>
                <a:cs typeface="Century Gothic"/>
                <a:sym typeface="Century Gothic"/>
              </a:rPr>
              <a:t>24h 365 dies de l’any</a:t>
            </a:r>
            <a:endParaRPr sz="1950" dirty="0">
              <a:solidFill>
                <a:srgbClr val="2E2B2A"/>
              </a:solidFill>
              <a:latin typeface="Century Gothic"/>
              <a:ea typeface="Century Gothic"/>
              <a:cs typeface="Century Gothic"/>
              <a:sym typeface="Century Gothic"/>
            </a:endParaRPr>
          </a:p>
          <a:p>
            <a:pPr marL="0" lvl="0" indent="0" algn="l" rtl="0">
              <a:spcBef>
                <a:spcPts val="1635"/>
              </a:spcBef>
              <a:spcAft>
                <a:spcPts val="0"/>
              </a:spcAft>
              <a:buNone/>
            </a:pPr>
            <a:r>
              <a:rPr lang="ca-ES" sz="2000" b="1" dirty="0">
                <a:solidFill>
                  <a:srgbClr val="2E2B2A"/>
                </a:solidFill>
                <a:latin typeface="Century Gothic"/>
                <a:ea typeface="Century Gothic"/>
                <a:cs typeface="Century Gothic"/>
                <a:sym typeface="Century Gothic"/>
              </a:rPr>
              <a:t>Telèfon restringit agents activadors</a:t>
            </a:r>
            <a:endParaRPr sz="2000" dirty="0">
              <a:latin typeface="Century Gothic"/>
              <a:ea typeface="Century Gothic"/>
              <a:cs typeface="Century Gothic"/>
              <a:sym typeface="Century Gothic"/>
            </a:endParaRPr>
          </a:p>
          <a:p>
            <a:pPr marL="0" lvl="0" indent="0" algn="l" rtl="0">
              <a:lnSpc>
                <a:spcPct val="100000"/>
              </a:lnSpc>
              <a:spcBef>
                <a:spcPts val="1635"/>
              </a:spcBef>
              <a:spcAft>
                <a:spcPts val="0"/>
              </a:spcAft>
              <a:buNone/>
            </a:pPr>
            <a:endParaRPr sz="1950" dirty="0">
              <a:latin typeface="Century Gothic"/>
              <a:ea typeface="Century Gothic"/>
              <a:cs typeface="Century Gothic"/>
              <a:sym typeface="Century Gothic"/>
            </a:endParaRPr>
          </a:p>
        </p:txBody>
      </p:sp>
      <p:sp>
        <p:nvSpPr>
          <p:cNvPr id="171" name="Google Shape;171;p6"/>
          <p:cNvSpPr txBox="1"/>
          <p:nvPr/>
        </p:nvSpPr>
        <p:spPr>
          <a:xfrm>
            <a:off x="2580743" y="5774560"/>
            <a:ext cx="208915" cy="412115"/>
          </a:xfrm>
          <a:prstGeom prst="rect">
            <a:avLst/>
          </a:prstGeom>
          <a:noFill/>
          <a:ln>
            <a:noFill/>
          </a:ln>
        </p:spPr>
        <p:txBody>
          <a:bodyPr spcFirstLastPara="1" wrap="square" lIns="0" tIns="17125" rIns="0" bIns="0" anchor="t" anchorCtr="0">
            <a:spAutoFit/>
          </a:bodyPr>
          <a:lstStyle/>
          <a:p>
            <a:pPr marL="0" lvl="0" indent="0" algn="l" rtl="0">
              <a:lnSpc>
                <a:spcPct val="100000"/>
              </a:lnSpc>
              <a:spcBef>
                <a:spcPts val="0"/>
              </a:spcBef>
              <a:spcAft>
                <a:spcPts val="0"/>
              </a:spcAft>
              <a:buNone/>
            </a:pPr>
            <a:r>
              <a:rPr lang="ca-ES" sz="2500" b="1">
                <a:solidFill>
                  <a:srgbClr val="2A2A2A"/>
                </a:solidFill>
                <a:latin typeface="Calibri"/>
                <a:ea typeface="Calibri"/>
                <a:cs typeface="Calibri"/>
                <a:sym typeface="Calibri"/>
              </a:rPr>
              <a:t>2</a:t>
            </a:r>
            <a:endParaRPr sz="2500">
              <a:latin typeface="Calibri"/>
              <a:ea typeface="Calibri"/>
              <a:cs typeface="Calibri"/>
              <a:sym typeface="Calibri"/>
            </a:endParaRPr>
          </a:p>
        </p:txBody>
      </p:sp>
      <p:sp>
        <p:nvSpPr>
          <p:cNvPr id="172" name="Google Shape;172;p6"/>
          <p:cNvSpPr txBox="1"/>
          <p:nvPr/>
        </p:nvSpPr>
        <p:spPr>
          <a:xfrm>
            <a:off x="3277427" y="5492880"/>
            <a:ext cx="4088765" cy="2610485"/>
          </a:xfrm>
          <a:prstGeom prst="rect">
            <a:avLst/>
          </a:prstGeom>
          <a:noFill/>
          <a:ln>
            <a:noFill/>
          </a:ln>
        </p:spPr>
        <p:txBody>
          <a:bodyPr spcFirstLastPara="1" wrap="square" lIns="0" tIns="222875" rIns="0" bIns="0" anchor="t" anchorCtr="0">
            <a:spAutoFit/>
          </a:bodyPr>
          <a:lstStyle/>
          <a:p>
            <a:pPr marL="0" lvl="0" indent="0" algn="l" rtl="0">
              <a:lnSpc>
                <a:spcPct val="100000"/>
              </a:lnSpc>
              <a:spcBef>
                <a:spcPts val="0"/>
              </a:spcBef>
              <a:spcAft>
                <a:spcPts val="0"/>
              </a:spcAft>
              <a:buNone/>
            </a:pPr>
            <a:r>
              <a:rPr lang="ca-ES" sz="2550" b="1" dirty="0">
                <a:latin typeface="Century Gothic"/>
                <a:ea typeface="Century Gothic"/>
                <a:cs typeface="Century Gothic"/>
                <a:sym typeface="Century Gothic"/>
              </a:rPr>
              <a:t>ON	S’ ATÉN?</a:t>
            </a:r>
            <a:endParaRPr sz="2550" dirty="0">
              <a:latin typeface="Century Gothic"/>
              <a:ea typeface="Century Gothic"/>
              <a:cs typeface="Century Gothic"/>
              <a:sym typeface="Century Gothic"/>
            </a:endParaRPr>
          </a:p>
          <a:p>
            <a:pPr marL="0" marR="5080" lvl="0" indent="0" algn="l" rtl="0">
              <a:lnSpc>
                <a:spcPct val="116399"/>
              </a:lnSpc>
              <a:spcBef>
                <a:spcPts val="965"/>
              </a:spcBef>
              <a:spcAft>
                <a:spcPts val="0"/>
              </a:spcAft>
              <a:buNone/>
            </a:pPr>
            <a:r>
              <a:rPr lang="ca-ES" sz="2100" dirty="0">
                <a:latin typeface="Century Gothic"/>
                <a:ea typeface="Century Gothic"/>
                <a:cs typeface="Century Gothic"/>
                <a:sym typeface="Century Gothic"/>
              </a:rPr>
              <a:t>L’equip professional es desplaça a qualsevol punt del territori català en </a:t>
            </a:r>
            <a:r>
              <a:rPr lang="ca-ES" sz="2100" b="1" dirty="0">
                <a:latin typeface="Century Gothic"/>
                <a:ea typeface="Century Gothic"/>
                <a:cs typeface="Century Gothic"/>
                <a:sym typeface="Century Gothic"/>
              </a:rPr>
              <a:t>menys de 2 hores </a:t>
            </a:r>
            <a:r>
              <a:rPr lang="ca-ES" sz="2100" dirty="0">
                <a:latin typeface="Century Gothic"/>
                <a:ea typeface="Century Gothic"/>
                <a:cs typeface="Century Gothic"/>
                <a:sym typeface="Century Gothic"/>
              </a:rPr>
              <a:t>des de l’activació del servei.</a:t>
            </a:r>
            <a:endParaRPr sz="2100" dirty="0">
              <a:latin typeface="Century Gothic"/>
              <a:ea typeface="Century Gothic"/>
              <a:cs typeface="Century Gothic"/>
              <a:sym typeface="Century Gothic"/>
            </a:endParaRPr>
          </a:p>
        </p:txBody>
      </p:sp>
      <p:sp>
        <p:nvSpPr>
          <p:cNvPr id="173" name="Google Shape;173;p6"/>
          <p:cNvSpPr txBox="1"/>
          <p:nvPr/>
        </p:nvSpPr>
        <p:spPr>
          <a:xfrm>
            <a:off x="9756790" y="2163836"/>
            <a:ext cx="239395" cy="443865"/>
          </a:xfrm>
          <a:prstGeom prst="rect">
            <a:avLst/>
          </a:prstGeom>
          <a:noFill/>
          <a:ln>
            <a:noFill/>
          </a:ln>
        </p:spPr>
        <p:txBody>
          <a:bodyPr spcFirstLastPara="1" wrap="square" lIns="0" tIns="11425" rIns="0" bIns="0" anchor="t" anchorCtr="0">
            <a:spAutoFit/>
          </a:bodyPr>
          <a:lstStyle/>
          <a:p>
            <a:pPr marL="12700" lvl="0" indent="0" algn="l" rtl="0">
              <a:lnSpc>
                <a:spcPct val="100000"/>
              </a:lnSpc>
              <a:spcBef>
                <a:spcPts val="0"/>
              </a:spcBef>
              <a:spcAft>
                <a:spcPts val="0"/>
              </a:spcAft>
              <a:buNone/>
            </a:pPr>
            <a:r>
              <a:rPr lang="ca-ES" sz="2750" b="1">
                <a:solidFill>
                  <a:srgbClr val="2E2B2A"/>
                </a:solidFill>
                <a:latin typeface="Calibri"/>
                <a:ea typeface="Calibri"/>
                <a:cs typeface="Calibri"/>
                <a:sym typeface="Calibri"/>
              </a:rPr>
              <a:t>3</a:t>
            </a:r>
            <a:endParaRPr sz="2750">
              <a:latin typeface="Calibri"/>
              <a:ea typeface="Calibri"/>
              <a:cs typeface="Calibri"/>
              <a:sym typeface="Calibri"/>
            </a:endParaRPr>
          </a:p>
        </p:txBody>
      </p:sp>
      <p:sp>
        <p:nvSpPr>
          <p:cNvPr id="174" name="Google Shape;174;p6"/>
          <p:cNvSpPr txBox="1"/>
          <p:nvPr/>
        </p:nvSpPr>
        <p:spPr>
          <a:xfrm>
            <a:off x="10426907" y="1950189"/>
            <a:ext cx="5882005" cy="1867419"/>
          </a:xfrm>
          <a:prstGeom prst="rect">
            <a:avLst/>
          </a:prstGeom>
          <a:noFill/>
          <a:ln>
            <a:noFill/>
          </a:ln>
        </p:spPr>
        <p:txBody>
          <a:bodyPr spcFirstLastPara="1" wrap="square" lIns="0" tIns="15225" rIns="0" bIns="0" anchor="t" anchorCtr="0">
            <a:spAutoFit/>
          </a:bodyPr>
          <a:lstStyle/>
          <a:p>
            <a:pPr marL="12700" marR="3456304" lvl="0" indent="0" algn="l" rtl="0">
              <a:lnSpc>
                <a:spcPct val="124000"/>
              </a:lnSpc>
              <a:spcBef>
                <a:spcPts val="0"/>
              </a:spcBef>
              <a:spcAft>
                <a:spcPts val="0"/>
              </a:spcAft>
              <a:buNone/>
            </a:pPr>
            <a:r>
              <a:rPr lang="ca-ES" sz="2750" b="1" dirty="0">
                <a:latin typeface="Century Gothic"/>
                <a:ea typeface="Century Gothic"/>
                <a:cs typeface="Century Gothic"/>
                <a:sym typeface="Century Gothic"/>
              </a:rPr>
              <a:t>QUI	EL POT </a:t>
            </a:r>
          </a:p>
          <a:p>
            <a:pPr marL="12700" marR="3456304" lvl="0" indent="0" algn="l" rtl="0">
              <a:lnSpc>
                <a:spcPct val="124000"/>
              </a:lnSpc>
              <a:spcBef>
                <a:spcPts val="0"/>
              </a:spcBef>
              <a:spcAft>
                <a:spcPts val="0"/>
              </a:spcAft>
              <a:buNone/>
            </a:pPr>
            <a:r>
              <a:rPr lang="ca-ES" sz="2750" b="1" dirty="0">
                <a:latin typeface="Century Gothic"/>
                <a:ea typeface="Century Gothic"/>
                <a:cs typeface="Century Gothic"/>
                <a:sym typeface="Century Gothic"/>
              </a:rPr>
              <a:t>ACTIVAR?</a:t>
            </a:r>
            <a:endParaRPr sz="2750" dirty="0">
              <a:latin typeface="Century Gothic"/>
              <a:ea typeface="Century Gothic"/>
              <a:cs typeface="Century Gothic"/>
              <a:sym typeface="Century Gothic"/>
            </a:endParaRPr>
          </a:p>
          <a:p>
            <a:pPr marL="12700" marR="5080" lvl="0" indent="0" algn="l" rtl="0">
              <a:lnSpc>
                <a:spcPct val="115199"/>
              </a:lnSpc>
              <a:spcBef>
                <a:spcPts val="605"/>
              </a:spcBef>
              <a:spcAft>
                <a:spcPts val="0"/>
              </a:spcAft>
              <a:buNone/>
            </a:pPr>
            <a:r>
              <a:rPr lang="ca-ES" sz="2050" dirty="0">
                <a:latin typeface="Century Gothic"/>
                <a:ea typeface="Century Gothic"/>
                <a:cs typeface="Century Gothic"/>
                <a:sym typeface="Century Gothic"/>
              </a:rPr>
              <a:t>Professionals activadors/es qualificats/des a través d’un telèfon d’ús restringit:</a:t>
            </a:r>
            <a:endParaRPr sz="2050" dirty="0">
              <a:latin typeface="Century Gothic"/>
              <a:ea typeface="Century Gothic"/>
              <a:cs typeface="Century Gothic"/>
              <a:sym typeface="Century Gothic"/>
            </a:endParaRPr>
          </a:p>
        </p:txBody>
      </p:sp>
      <p:sp>
        <p:nvSpPr>
          <p:cNvPr id="175" name="Google Shape;175;p6"/>
          <p:cNvSpPr txBox="1"/>
          <p:nvPr/>
        </p:nvSpPr>
        <p:spPr>
          <a:xfrm>
            <a:off x="10426907" y="3976452"/>
            <a:ext cx="6426835" cy="5465968"/>
          </a:xfrm>
          <a:prstGeom prst="rect">
            <a:avLst/>
          </a:prstGeom>
          <a:noFill/>
          <a:ln>
            <a:noFill/>
          </a:ln>
        </p:spPr>
        <p:txBody>
          <a:bodyPr spcFirstLastPara="1" wrap="square" lIns="0" tIns="12050" rIns="0" bIns="0" anchor="t" anchorCtr="0">
            <a:spAutoFit/>
          </a:bodyPr>
          <a:lstStyle/>
          <a:p>
            <a:pPr marL="12700" marR="551180" lvl="0" indent="0" algn="l" rtl="0">
              <a:lnSpc>
                <a:spcPct val="115199"/>
              </a:lnSpc>
              <a:spcBef>
                <a:spcPts val="0"/>
              </a:spcBef>
              <a:spcAft>
                <a:spcPts val="0"/>
              </a:spcAft>
              <a:buNone/>
            </a:pPr>
            <a:r>
              <a:rPr lang="ca-ES" sz="2050" dirty="0">
                <a:latin typeface="Century Gothic"/>
                <a:ea typeface="Century Gothic"/>
                <a:cs typeface="Century Gothic"/>
                <a:sym typeface="Century Gothic"/>
              </a:rPr>
              <a:t>Serveis d’intervenció especialitzada (SIE) Serveis d’informació i atenció a dones (SIAD) Línia 900900120</a:t>
            </a:r>
            <a:endParaRPr sz="2050" dirty="0">
              <a:latin typeface="Century Gothic"/>
              <a:ea typeface="Century Gothic"/>
              <a:cs typeface="Century Gothic"/>
              <a:sym typeface="Century Gothic"/>
            </a:endParaRPr>
          </a:p>
          <a:p>
            <a:pPr marL="12700" lvl="0" indent="0" algn="l" rtl="0">
              <a:lnSpc>
                <a:spcPct val="100000"/>
              </a:lnSpc>
              <a:spcBef>
                <a:spcPts val="370"/>
              </a:spcBef>
              <a:spcAft>
                <a:spcPts val="0"/>
              </a:spcAft>
              <a:buNone/>
            </a:pPr>
            <a:r>
              <a:rPr lang="ca-ES" sz="2050" dirty="0">
                <a:latin typeface="Century Gothic"/>
                <a:ea typeface="Century Gothic"/>
                <a:cs typeface="Century Gothic"/>
                <a:sym typeface="Century Gothic"/>
              </a:rPr>
              <a:t>Cossos policials. PG-ME</a:t>
            </a:r>
            <a:endParaRPr sz="2050" dirty="0">
              <a:latin typeface="Century Gothic"/>
              <a:ea typeface="Century Gothic"/>
              <a:cs typeface="Century Gothic"/>
              <a:sym typeface="Century Gothic"/>
            </a:endParaRPr>
          </a:p>
          <a:p>
            <a:pPr marL="12700" lvl="0" indent="0" algn="l" rtl="0">
              <a:lnSpc>
                <a:spcPct val="100000"/>
              </a:lnSpc>
              <a:spcBef>
                <a:spcPts val="375"/>
              </a:spcBef>
              <a:spcAft>
                <a:spcPts val="0"/>
              </a:spcAft>
              <a:buNone/>
            </a:pPr>
            <a:r>
              <a:rPr lang="ca-ES" sz="2050" dirty="0">
                <a:latin typeface="Century Gothic"/>
                <a:ea typeface="Century Gothic"/>
                <a:cs typeface="Century Gothic"/>
                <a:sym typeface="Century Gothic"/>
              </a:rPr>
              <a:t>Responsables dels serveis socials</a:t>
            </a:r>
            <a:endParaRPr sz="2050" dirty="0">
              <a:latin typeface="Century Gothic"/>
              <a:ea typeface="Century Gothic"/>
              <a:cs typeface="Century Gothic"/>
              <a:sym typeface="Century Gothic"/>
            </a:endParaRPr>
          </a:p>
          <a:p>
            <a:pPr marL="12700" marR="5080" lvl="0" indent="0" algn="just" rtl="0">
              <a:lnSpc>
                <a:spcPct val="115199"/>
              </a:lnSpc>
              <a:spcBef>
                <a:spcPts val="0"/>
              </a:spcBef>
              <a:spcAft>
                <a:spcPts val="0"/>
              </a:spcAft>
              <a:buNone/>
            </a:pPr>
            <a:r>
              <a:rPr lang="ca-ES" sz="2050" dirty="0">
                <a:latin typeface="Century Gothic"/>
                <a:ea typeface="Century Gothic"/>
                <a:cs typeface="Century Gothic"/>
                <a:sym typeface="Century Gothic"/>
              </a:rPr>
              <a:t>Oficina d’Atenció a la Víctima del Delicte (OAVD) Sistema d’emergències mèdiques (SEM) o altres professionals de la salut (altres serveis emergències territori)</a:t>
            </a:r>
          </a:p>
          <a:p>
            <a:pPr marL="12700" marR="5080" lvl="0" indent="0" algn="just" rtl="0">
              <a:lnSpc>
                <a:spcPct val="115199"/>
              </a:lnSpc>
              <a:spcBef>
                <a:spcPts val="0"/>
              </a:spcBef>
              <a:spcAft>
                <a:spcPts val="0"/>
              </a:spcAft>
              <a:buNone/>
            </a:pPr>
            <a:r>
              <a:rPr lang="ca-ES" sz="2050" dirty="0">
                <a:latin typeface="Century Gothic"/>
                <a:sym typeface="Century Gothic"/>
              </a:rPr>
              <a:t>Direcció </a:t>
            </a:r>
            <a:r>
              <a:rPr lang="es-ES" sz="2050" dirty="0">
                <a:latin typeface="Century Gothic"/>
              </a:rPr>
              <a:t>General per a </a:t>
            </a:r>
            <a:r>
              <a:rPr lang="es-ES" sz="2050" dirty="0" err="1">
                <a:latin typeface="Century Gothic"/>
              </a:rPr>
              <a:t>l'Erradicació</a:t>
            </a:r>
            <a:r>
              <a:rPr lang="es-ES" sz="2050" dirty="0">
                <a:latin typeface="Century Gothic"/>
              </a:rPr>
              <a:t> de les Violències Masclistes</a:t>
            </a:r>
          </a:p>
          <a:p>
            <a:pPr marL="12700" marR="5080" algn="just">
              <a:lnSpc>
                <a:spcPct val="115199"/>
              </a:lnSpc>
            </a:pPr>
            <a:r>
              <a:rPr lang="es-ES" sz="2050" dirty="0" err="1">
                <a:latin typeface="Century Gothic"/>
              </a:rPr>
              <a:t>Serveis</a:t>
            </a:r>
            <a:r>
              <a:rPr lang="es-ES" sz="2050" dirty="0">
                <a:latin typeface="Century Gothic"/>
              </a:rPr>
              <a:t> </a:t>
            </a:r>
            <a:r>
              <a:rPr lang="es-ES" sz="2050" dirty="0" err="1">
                <a:latin typeface="Century Gothic"/>
              </a:rPr>
              <a:t>Territorials</a:t>
            </a:r>
            <a:r>
              <a:rPr lang="es-ES" sz="2050" dirty="0">
                <a:latin typeface="Century Gothic"/>
              </a:rPr>
              <a:t> del </a:t>
            </a:r>
            <a:r>
              <a:rPr lang="es-ES" sz="2050" dirty="0" err="1">
                <a:latin typeface="Century Gothic"/>
              </a:rPr>
              <a:t>Departament</a:t>
            </a:r>
            <a:r>
              <a:rPr lang="es-ES" sz="2050" dirty="0">
                <a:latin typeface="Century Gothic"/>
              </a:rPr>
              <a:t> </a:t>
            </a:r>
            <a:r>
              <a:rPr lang="es-ES" sz="2050" dirty="0" err="1">
                <a:latin typeface="Century Gothic"/>
              </a:rPr>
              <a:t>d’Igualtat</a:t>
            </a:r>
            <a:r>
              <a:rPr lang="es-ES" sz="2050" dirty="0">
                <a:latin typeface="Century Gothic"/>
              </a:rPr>
              <a:t> i </a:t>
            </a:r>
            <a:r>
              <a:rPr lang="es-ES" sz="2050" dirty="0" err="1">
                <a:latin typeface="Century Gothic"/>
              </a:rPr>
              <a:t>Feminisme</a:t>
            </a:r>
            <a:endParaRPr lang="es-ES" sz="2050" dirty="0">
              <a:latin typeface="Century Gothic"/>
            </a:endParaRPr>
          </a:p>
          <a:p>
            <a:pPr marL="12700" marR="5080" lvl="0" indent="0" algn="just" rtl="0">
              <a:lnSpc>
                <a:spcPct val="115199"/>
              </a:lnSpc>
              <a:spcBef>
                <a:spcPts val="0"/>
              </a:spcBef>
              <a:spcAft>
                <a:spcPts val="0"/>
              </a:spcAft>
              <a:buNone/>
            </a:pPr>
            <a:endParaRPr lang="es-ES" sz="2050" dirty="0">
              <a:latin typeface="Century Gothic"/>
            </a:endParaRPr>
          </a:p>
          <a:p>
            <a:pPr marL="12700" lvl="0" indent="0" algn="just" rtl="0">
              <a:lnSpc>
                <a:spcPct val="100000"/>
              </a:lnSpc>
              <a:spcBef>
                <a:spcPts val="375"/>
              </a:spcBef>
              <a:spcAft>
                <a:spcPts val="0"/>
              </a:spcAft>
              <a:buNone/>
            </a:pPr>
            <a:endParaRPr sz="2050" dirty="0">
              <a:latin typeface="Century Gothic"/>
              <a:ea typeface="Century Gothic"/>
              <a:cs typeface="Century Gothic"/>
              <a:sym typeface="Century Gothic"/>
            </a:endParaRPr>
          </a:p>
        </p:txBody>
      </p:sp>
      <p:pic>
        <p:nvPicPr>
          <p:cNvPr id="176" name="Google Shape;176;p6"/>
          <p:cNvPicPr preferRelativeResize="0"/>
          <p:nvPr/>
        </p:nvPicPr>
        <p:blipFill rotWithShape="1">
          <a:blip r:embed="rId7">
            <a:alphaModFix/>
          </a:blip>
          <a:srcRect/>
          <a:stretch/>
        </p:blipFill>
        <p:spPr>
          <a:xfrm>
            <a:off x="10076003" y="4494402"/>
            <a:ext cx="197975" cy="189755"/>
          </a:xfrm>
          <a:prstGeom prst="rect">
            <a:avLst/>
          </a:prstGeom>
          <a:noFill/>
          <a:ln>
            <a:noFill/>
          </a:ln>
        </p:spPr>
      </p:pic>
      <p:pic>
        <p:nvPicPr>
          <p:cNvPr id="177" name="Google Shape;177;p6"/>
          <p:cNvPicPr preferRelativeResize="0"/>
          <p:nvPr/>
        </p:nvPicPr>
        <p:blipFill rotWithShape="1">
          <a:blip r:embed="rId6">
            <a:alphaModFix/>
          </a:blip>
          <a:srcRect/>
          <a:stretch/>
        </p:blipFill>
        <p:spPr>
          <a:xfrm>
            <a:off x="10076003" y="5564987"/>
            <a:ext cx="197975" cy="189755"/>
          </a:xfrm>
          <a:prstGeom prst="rect">
            <a:avLst/>
          </a:prstGeom>
          <a:noFill/>
          <a:ln>
            <a:noFill/>
          </a:ln>
        </p:spPr>
      </p:pic>
      <p:pic>
        <p:nvPicPr>
          <p:cNvPr id="178" name="Google Shape;178;p6"/>
          <p:cNvPicPr preferRelativeResize="0"/>
          <p:nvPr/>
        </p:nvPicPr>
        <p:blipFill rotWithShape="1">
          <a:blip r:embed="rId6">
            <a:alphaModFix/>
          </a:blip>
          <a:srcRect/>
          <a:stretch/>
        </p:blipFill>
        <p:spPr>
          <a:xfrm>
            <a:off x="10076003" y="5926268"/>
            <a:ext cx="197975" cy="189755"/>
          </a:xfrm>
          <a:prstGeom prst="rect">
            <a:avLst/>
          </a:prstGeom>
          <a:noFill/>
          <a:ln>
            <a:noFill/>
          </a:ln>
        </p:spPr>
      </p:pic>
      <p:pic>
        <p:nvPicPr>
          <p:cNvPr id="179" name="Google Shape;179;p6"/>
          <p:cNvPicPr preferRelativeResize="0"/>
          <p:nvPr/>
        </p:nvPicPr>
        <p:blipFill rotWithShape="1">
          <a:blip r:embed="rId6">
            <a:alphaModFix/>
          </a:blip>
          <a:srcRect/>
          <a:stretch/>
        </p:blipFill>
        <p:spPr>
          <a:xfrm>
            <a:off x="10076003" y="6319335"/>
            <a:ext cx="197975" cy="189755"/>
          </a:xfrm>
          <a:prstGeom prst="rect">
            <a:avLst/>
          </a:prstGeom>
          <a:noFill/>
          <a:ln>
            <a:noFill/>
          </a:ln>
        </p:spPr>
      </p:pic>
      <p:pic>
        <p:nvPicPr>
          <p:cNvPr id="180" name="Google Shape;180;p6"/>
          <p:cNvPicPr preferRelativeResize="0"/>
          <p:nvPr/>
        </p:nvPicPr>
        <p:blipFill rotWithShape="1">
          <a:blip r:embed="rId7">
            <a:alphaModFix/>
          </a:blip>
          <a:srcRect/>
          <a:stretch/>
        </p:blipFill>
        <p:spPr>
          <a:xfrm>
            <a:off x="10066090" y="7306804"/>
            <a:ext cx="197975" cy="189755"/>
          </a:xfrm>
          <a:prstGeom prst="rect">
            <a:avLst/>
          </a:prstGeom>
          <a:noFill/>
          <a:ln>
            <a:noFill/>
          </a:ln>
        </p:spPr>
      </p:pic>
      <p:pic>
        <p:nvPicPr>
          <p:cNvPr id="181" name="Google Shape;181;p6"/>
          <p:cNvPicPr preferRelativeResize="0"/>
          <p:nvPr/>
        </p:nvPicPr>
        <p:blipFill rotWithShape="1">
          <a:blip r:embed="rId7">
            <a:alphaModFix/>
          </a:blip>
          <a:srcRect/>
          <a:stretch/>
        </p:blipFill>
        <p:spPr>
          <a:xfrm>
            <a:off x="10076003" y="5203660"/>
            <a:ext cx="197975" cy="189755"/>
          </a:xfrm>
          <a:prstGeom prst="rect">
            <a:avLst/>
          </a:prstGeom>
          <a:noFill/>
          <a:ln>
            <a:noFill/>
          </a:ln>
        </p:spPr>
      </p:pic>
      <p:pic>
        <p:nvPicPr>
          <p:cNvPr id="182" name="Google Shape;182;p6"/>
          <p:cNvPicPr preferRelativeResize="0"/>
          <p:nvPr/>
        </p:nvPicPr>
        <p:blipFill rotWithShape="1">
          <a:blip r:embed="rId6">
            <a:alphaModFix/>
          </a:blip>
          <a:srcRect/>
          <a:stretch/>
        </p:blipFill>
        <p:spPr>
          <a:xfrm>
            <a:off x="10076003" y="4849031"/>
            <a:ext cx="197975" cy="189755"/>
          </a:xfrm>
          <a:prstGeom prst="rect">
            <a:avLst/>
          </a:prstGeom>
          <a:noFill/>
          <a:ln>
            <a:noFill/>
          </a:ln>
        </p:spPr>
      </p:pic>
      <p:sp>
        <p:nvSpPr>
          <p:cNvPr id="183" name="Google Shape;183;p6"/>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pic>
        <p:nvPicPr>
          <p:cNvPr id="31" name="Google Shape;180;p6"/>
          <p:cNvPicPr preferRelativeResize="0"/>
          <p:nvPr/>
        </p:nvPicPr>
        <p:blipFill rotWithShape="1">
          <a:blip r:embed="rId7">
            <a:alphaModFix/>
          </a:blip>
          <a:srcRect/>
          <a:stretch/>
        </p:blipFill>
        <p:spPr>
          <a:xfrm>
            <a:off x="10136602" y="8018765"/>
            <a:ext cx="197975" cy="18975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pic>
        <p:nvPicPr>
          <p:cNvPr id="189" name="Google Shape;189;p7"/>
          <p:cNvPicPr preferRelativeResize="0"/>
          <p:nvPr/>
        </p:nvPicPr>
        <p:blipFill rotWithShape="1">
          <a:blip r:embed="rId3">
            <a:alphaModFix/>
          </a:blip>
          <a:srcRect/>
          <a:stretch/>
        </p:blipFill>
        <p:spPr>
          <a:xfrm>
            <a:off x="13247031" y="1962481"/>
            <a:ext cx="3112746" cy="6719811"/>
          </a:xfrm>
          <a:prstGeom prst="rect">
            <a:avLst/>
          </a:prstGeom>
          <a:noFill/>
          <a:ln>
            <a:noFill/>
          </a:ln>
        </p:spPr>
      </p:pic>
      <p:sp>
        <p:nvSpPr>
          <p:cNvPr id="190" name="Google Shape;190;p7"/>
          <p:cNvSpPr/>
          <p:nvPr/>
        </p:nvSpPr>
        <p:spPr>
          <a:xfrm>
            <a:off x="5781256" y="1699665"/>
            <a:ext cx="935355" cy="935355"/>
          </a:xfrm>
          <a:custGeom>
            <a:avLst/>
            <a:gdLst/>
            <a:ahLst/>
            <a:cxnLst/>
            <a:rect l="l" t="t" r="r" b="b"/>
            <a:pathLst>
              <a:path w="935354" h="935355" extrusionOk="0">
                <a:moveTo>
                  <a:pt x="719861" y="493496"/>
                </a:moveTo>
                <a:lnTo>
                  <a:pt x="710552" y="455650"/>
                </a:lnTo>
                <a:lnTo>
                  <a:pt x="692023" y="437565"/>
                </a:lnTo>
                <a:lnTo>
                  <a:pt x="692023" y="490499"/>
                </a:lnTo>
                <a:lnTo>
                  <a:pt x="689089" y="500087"/>
                </a:lnTo>
                <a:lnTo>
                  <a:pt x="682840" y="508419"/>
                </a:lnTo>
                <a:lnTo>
                  <a:pt x="646201" y="548601"/>
                </a:lnTo>
                <a:lnTo>
                  <a:pt x="616267" y="589407"/>
                </a:lnTo>
                <a:lnTo>
                  <a:pt x="594779" y="623443"/>
                </a:lnTo>
                <a:lnTo>
                  <a:pt x="583488" y="643331"/>
                </a:lnTo>
                <a:lnTo>
                  <a:pt x="565264" y="671195"/>
                </a:lnTo>
                <a:lnTo>
                  <a:pt x="532866" y="703605"/>
                </a:lnTo>
                <a:lnTo>
                  <a:pt x="484149" y="730465"/>
                </a:lnTo>
                <a:lnTo>
                  <a:pt x="416941" y="741667"/>
                </a:lnTo>
                <a:lnTo>
                  <a:pt x="375678" y="735761"/>
                </a:lnTo>
                <a:lnTo>
                  <a:pt x="337756" y="718947"/>
                </a:lnTo>
                <a:lnTo>
                  <a:pt x="304292" y="692581"/>
                </a:lnTo>
                <a:lnTo>
                  <a:pt x="276364" y="658012"/>
                </a:lnTo>
                <a:lnTo>
                  <a:pt x="255066" y="616572"/>
                </a:lnTo>
                <a:lnTo>
                  <a:pt x="241490" y="569633"/>
                </a:lnTo>
                <a:lnTo>
                  <a:pt x="236715" y="518541"/>
                </a:lnTo>
                <a:lnTo>
                  <a:pt x="236715" y="344017"/>
                </a:lnTo>
                <a:lnTo>
                  <a:pt x="238937" y="332968"/>
                </a:lnTo>
                <a:lnTo>
                  <a:pt x="245008" y="323964"/>
                </a:lnTo>
                <a:lnTo>
                  <a:pt x="254012" y="317893"/>
                </a:lnTo>
                <a:lnTo>
                  <a:pt x="265061" y="315671"/>
                </a:lnTo>
                <a:lnTo>
                  <a:pt x="276123" y="317893"/>
                </a:lnTo>
                <a:lnTo>
                  <a:pt x="285127" y="323964"/>
                </a:lnTo>
                <a:lnTo>
                  <a:pt x="291198" y="332968"/>
                </a:lnTo>
                <a:lnTo>
                  <a:pt x="293420" y="344017"/>
                </a:lnTo>
                <a:lnTo>
                  <a:pt x="293547" y="526389"/>
                </a:lnTo>
                <a:lnTo>
                  <a:pt x="299745" y="532587"/>
                </a:lnTo>
                <a:lnTo>
                  <a:pt x="315188" y="532587"/>
                </a:lnTo>
                <a:lnTo>
                  <a:pt x="321513" y="526389"/>
                </a:lnTo>
                <a:lnTo>
                  <a:pt x="321513" y="315671"/>
                </a:lnTo>
                <a:lnTo>
                  <a:pt x="321513" y="295427"/>
                </a:lnTo>
                <a:lnTo>
                  <a:pt x="338810" y="258914"/>
                </a:lnTo>
                <a:lnTo>
                  <a:pt x="349859" y="256692"/>
                </a:lnTo>
                <a:lnTo>
                  <a:pt x="360908" y="258914"/>
                </a:lnTo>
                <a:lnTo>
                  <a:pt x="369925" y="264985"/>
                </a:lnTo>
                <a:lnTo>
                  <a:pt x="375983" y="273989"/>
                </a:lnTo>
                <a:lnTo>
                  <a:pt x="378180" y="284924"/>
                </a:lnTo>
                <a:lnTo>
                  <a:pt x="378206" y="512216"/>
                </a:lnTo>
                <a:lnTo>
                  <a:pt x="384543" y="518541"/>
                </a:lnTo>
                <a:lnTo>
                  <a:pt x="399973" y="518541"/>
                </a:lnTo>
                <a:lnTo>
                  <a:pt x="406285" y="512368"/>
                </a:lnTo>
                <a:lnTo>
                  <a:pt x="406311" y="256692"/>
                </a:lnTo>
                <a:lnTo>
                  <a:pt x="406311" y="236575"/>
                </a:lnTo>
                <a:lnTo>
                  <a:pt x="406311" y="222021"/>
                </a:lnTo>
                <a:lnTo>
                  <a:pt x="408533" y="210972"/>
                </a:lnTo>
                <a:lnTo>
                  <a:pt x="414591" y="201955"/>
                </a:lnTo>
                <a:lnTo>
                  <a:pt x="423608" y="195897"/>
                </a:lnTo>
                <a:lnTo>
                  <a:pt x="434657" y="193675"/>
                </a:lnTo>
                <a:lnTo>
                  <a:pt x="445706" y="195897"/>
                </a:lnTo>
                <a:lnTo>
                  <a:pt x="454710" y="201955"/>
                </a:lnTo>
                <a:lnTo>
                  <a:pt x="460781" y="210972"/>
                </a:lnTo>
                <a:lnTo>
                  <a:pt x="463003" y="222021"/>
                </a:lnTo>
                <a:lnTo>
                  <a:pt x="463003" y="478040"/>
                </a:lnTo>
                <a:lnTo>
                  <a:pt x="469328" y="484378"/>
                </a:lnTo>
                <a:lnTo>
                  <a:pt x="484771" y="484378"/>
                </a:lnTo>
                <a:lnTo>
                  <a:pt x="491096" y="478040"/>
                </a:lnTo>
                <a:lnTo>
                  <a:pt x="491096" y="264033"/>
                </a:lnTo>
                <a:lnTo>
                  <a:pt x="493318" y="252984"/>
                </a:lnTo>
                <a:lnTo>
                  <a:pt x="499389" y="243979"/>
                </a:lnTo>
                <a:lnTo>
                  <a:pt x="508406" y="237909"/>
                </a:lnTo>
                <a:lnTo>
                  <a:pt x="519455" y="235686"/>
                </a:lnTo>
                <a:lnTo>
                  <a:pt x="530504" y="237909"/>
                </a:lnTo>
                <a:lnTo>
                  <a:pt x="539508" y="243979"/>
                </a:lnTo>
                <a:lnTo>
                  <a:pt x="545579" y="252984"/>
                </a:lnTo>
                <a:lnTo>
                  <a:pt x="547801" y="264033"/>
                </a:lnTo>
                <a:lnTo>
                  <a:pt x="547801" y="491083"/>
                </a:lnTo>
                <a:lnTo>
                  <a:pt x="548055" y="491718"/>
                </a:lnTo>
                <a:lnTo>
                  <a:pt x="548182" y="492353"/>
                </a:lnTo>
                <a:lnTo>
                  <a:pt x="484136" y="539305"/>
                </a:lnTo>
                <a:lnTo>
                  <a:pt x="482752" y="548030"/>
                </a:lnTo>
                <a:lnTo>
                  <a:pt x="487299" y="554367"/>
                </a:lnTo>
                <a:lnTo>
                  <a:pt x="491858" y="560565"/>
                </a:lnTo>
                <a:lnTo>
                  <a:pt x="500595" y="561949"/>
                </a:lnTo>
                <a:lnTo>
                  <a:pt x="506920" y="557403"/>
                </a:lnTo>
                <a:lnTo>
                  <a:pt x="623443" y="472224"/>
                </a:lnTo>
                <a:lnTo>
                  <a:pt x="636765" y="462483"/>
                </a:lnTo>
                <a:lnTo>
                  <a:pt x="643051" y="458787"/>
                </a:lnTo>
                <a:lnTo>
                  <a:pt x="649820" y="456450"/>
                </a:lnTo>
                <a:lnTo>
                  <a:pt x="656894" y="455523"/>
                </a:lnTo>
                <a:lnTo>
                  <a:pt x="664108" y="456031"/>
                </a:lnTo>
                <a:lnTo>
                  <a:pt x="692023" y="490499"/>
                </a:lnTo>
                <a:lnTo>
                  <a:pt x="692023" y="437565"/>
                </a:lnTo>
                <a:lnTo>
                  <a:pt x="681024" y="431927"/>
                </a:lnTo>
                <a:lnTo>
                  <a:pt x="668540" y="428434"/>
                </a:lnTo>
                <a:lnTo>
                  <a:pt x="655650" y="427469"/>
                </a:lnTo>
                <a:lnTo>
                  <a:pt x="643039" y="429094"/>
                </a:lnTo>
                <a:lnTo>
                  <a:pt x="630986" y="433235"/>
                </a:lnTo>
                <a:lnTo>
                  <a:pt x="619810" y="439826"/>
                </a:lnTo>
                <a:lnTo>
                  <a:pt x="575513" y="472224"/>
                </a:lnTo>
                <a:lnTo>
                  <a:pt x="575513" y="264033"/>
                </a:lnTo>
                <a:lnTo>
                  <a:pt x="571080" y="242100"/>
                </a:lnTo>
                <a:lnTo>
                  <a:pt x="566737" y="235686"/>
                </a:lnTo>
                <a:lnTo>
                  <a:pt x="558977" y="224205"/>
                </a:lnTo>
                <a:lnTo>
                  <a:pt x="546722" y="215938"/>
                </a:lnTo>
                <a:lnTo>
                  <a:pt x="541083" y="212140"/>
                </a:lnTo>
                <a:lnTo>
                  <a:pt x="519201" y="207721"/>
                </a:lnTo>
                <a:lnTo>
                  <a:pt x="511378" y="208292"/>
                </a:lnTo>
                <a:lnTo>
                  <a:pt x="503897" y="209931"/>
                </a:lnTo>
                <a:lnTo>
                  <a:pt x="496824" y="212521"/>
                </a:lnTo>
                <a:lnTo>
                  <a:pt x="490220" y="215938"/>
                </a:lnTo>
                <a:lnTo>
                  <a:pt x="484314" y="196240"/>
                </a:lnTo>
                <a:lnTo>
                  <a:pt x="482346" y="193675"/>
                </a:lnTo>
                <a:lnTo>
                  <a:pt x="472097" y="180289"/>
                </a:lnTo>
                <a:lnTo>
                  <a:pt x="455028" y="169595"/>
                </a:lnTo>
                <a:lnTo>
                  <a:pt x="412597" y="170141"/>
                </a:lnTo>
                <a:lnTo>
                  <a:pt x="382638" y="200139"/>
                </a:lnTo>
                <a:lnTo>
                  <a:pt x="378206" y="222021"/>
                </a:lnTo>
                <a:lnTo>
                  <a:pt x="378206" y="236575"/>
                </a:lnTo>
                <a:lnTo>
                  <a:pt x="371716" y="233248"/>
                </a:lnTo>
                <a:lnTo>
                  <a:pt x="364794" y="230733"/>
                </a:lnTo>
                <a:lnTo>
                  <a:pt x="357492" y="229146"/>
                </a:lnTo>
                <a:lnTo>
                  <a:pt x="349859" y="228600"/>
                </a:lnTo>
                <a:lnTo>
                  <a:pt x="327926" y="233045"/>
                </a:lnTo>
                <a:lnTo>
                  <a:pt x="310032" y="245135"/>
                </a:lnTo>
                <a:lnTo>
                  <a:pt x="297967" y="263042"/>
                </a:lnTo>
                <a:lnTo>
                  <a:pt x="293547" y="284924"/>
                </a:lnTo>
                <a:lnTo>
                  <a:pt x="293547" y="295427"/>
                </a:lnTo>
                <a:lnTo>
                  <a:pt x="286981" y="292239"/>
                </a:lnTo>
                <a:lnTo>
                  <a:pt x="280022" y="289801"/>
                </a:lnTo>
                <a:lnTo>
                  <a:pt x="272707" y="288251"/>
                </a:lnTo>
                <a:lnTo>
                  <a:pt x="265061" y="287705"/>
                </a:lnTo>
                <a:lnTo>
                  <a:pt x="243192" y="292125"/>
                </a:lnTo>
                <a:lnTo>
                  <a:pt x="225285" y="304190"/>
                </a:lnTo>
                <a:lnTo>
                  <a:pt x="213194" y="322084"/>
                </a:lnTo>
                <a:lnTo>
                  <a:pt x="208749" y="344017"/>
                </a:lnTo>
                <a:lnTo>
                  <a:pt x="208749" y="518541"/>
                </a:lnTo>
                <a:lnTo>
                  <a:pt x="212991" y="569087"/>
                </a:lnTo>
                <a:lnTo>
                  <a:pt x="225132" y="616204"/>
                </a:lnTo>
                <a:lnTo>
                  <a:pt x="244360" y="658876"/>
                </a:lnTo>
                <a:lnTo>
                  <a:pt x="269811" y="696074"/>
                </a:lnTo>
                <a:lnTo>
                  <a:pt x="300647" y="726782"/>
                </a:lnTo>
                <a:lnTo>
                  <a:pt x="336029" y="749985"/>
                </a:lnTo>
                <a:lnTo>
                  <a:pt x="375119" y="764654"/>
                </a:lnTo>
                <a:lnTo>
                  <a:pt x="417068" y="769759"/>
                </a:lnTo>
                <a:lnTo>
                  <a:pt x="482142" y="760552"/>
                </a:lnTo>
                <a:lnTo>
                  <a:pt x="523697" y="741667"/>
                </a:lnTo>
                <a:lnTo>
                  <a:pt x="532676" y="737590"/>
                </a:lnTo>
                <a:lnTo>
                  <a:pt x="569772" y="707923"/>
                </a:lnTo>
                <a:lnTo>
                  <a:pt x="594601" y="678599"/>
                </a:lnTo>
                <a:lnTo>
                  <a:pt x="608291" y="656615"/>
                </a:lnTo>
                <a:lnTo>
                  <a:pt x="625741" y="626491"/>
                </a:lnTo>
                <a:lnTo>
                  <a:pt x="648131" y="592759"/>
                </a:lnTo>
                <a:lnTo>
                  <a:pt x="674077" y="559003"/>
                </a:lnTo>
                <a:lnTo>
                  <a:pt x="702195" y="528802"/>
                </a:lnTo>
                <a:lnTo>
                  <a:pt x="714286" y="512368"/>
                </a:lnTo>
                <a:lnTo>
                  <a:pt x="719861" y="493496"/>
                </a:lnTo>
                <a:close/>
              </a:path>
              <a:path w="935354" h="935355" extrusionOk="0">
                <a:moveTo>
                  <a:pt x="935088" y="467537"/>
                </a:moveTo>
                <a:lnTo>
                  <a:pt x="932675" y="419709"/>
                </a:lnTo>
                <a:lnTo>
                  <a:pt x="925601" y="373291"/>
                </a:lnTo>
                <a:lnTo>
                  <a:pt x="914082" y="328472"/>
                </a:lnTo>
                <a:lnTo>
                  <a:pt x="906233" y="307035"/>
                </a:lnTo>
                <a:lnTo>
                  <a:pt x="906233" y="467537"/>
                </a:lnTo>
                <a:lnTo>
                  <a:pt x="903655" y="515366"/>
                </a:lnTo>
                <a:lnTo>
                  <a:pt x="896099" y="561797"/>
                </a:lnTo>
                <a:lnTo>
                  <a:pt x="883881" y="606259"/>
                </a:lnTo>
                <a:lnTo>
                  <a:pt x="867206" y="648792"/>
                </a:lnTo>
                <a:lnTo>
                  <a:pt x="846378" y="689025"/>
                </a:lnTo>
                <a:lnTo>
                  <a:pt x="821639" y="726681"/>
                </a:lnTo>
                <a:lnTo>
                  <a:pt x="793267" y="761517"/>
                </a:lnTo>
                <a:lnTo>
                  <a:pt x="761530" y="793254"/>
                </a:lnTo>
                <a:lnTo>
                  <a:pt x="726694" y="821626"/>
                </a:lnTo>
                <a:lnTo>
                  <a:pt x="689025" y="846366"/>
                </a:lnTo>
                <a:lnTo>
                  <a:pt x="648792" y="867206"/>
                </a:lnTo>
                <a:lnTo>
                  <a:pt x="606259" y="883869"/>
                </a:lnTo>
                <a:lnTo>
                  <a:pt x="561708" y="896112"/>
                </a:lnTo>
                <a:lnTo>
                  <a:pt x="515378" y="903655"/>
                </a:lnTo>
                <a:lnTo>
                  <a:pt x="467550" y="906221"/>
                </a:lnTo>
                <a:lnTo>
                  <a:pt x="419722" y="903655"/>
                </a:lnTo>
                <a:lnTo>
                  <a:pt x="373392" y="896112"/>
                </a:lnTo>
                <a:lnTo>
                  <a:pt x="328828" y="883869"/>
                </a:lnTo>
                <a:lnTo>
                  <a:pt x="286308" y="867206"/>
                </a:lnTo>
                <a:lnTo>
                  <a:pt x="246075" y="846366"/>
                </a:lnTo>
                <a:lnTo>
                  <a:pt x="208407" y="821626"/>
                </a:lnTo>
                <a:lnTo>
                  <a:pt x="173570" y="793254"/>
                </a:lnTo>
                <a:lnTo>
                  <a:pt x="141833" y="761517"/>
                </a:lnTo>
                <a:lnTo>
                  <a:pt x="113461" y="726681"/>
                </a:lnTo>
                <a:lnTo>
                  <a:pt x="88722" y="689025"/>
                </a:lnTo>
                <a:lnTo>
                  <a:pt x="67894" y="648792"/>
                </a:lnTo>
                <a:lnTo>
                  <a:pt x="51219" y="606259"/>
                </a:lnTo>
                <a:lnTo>
                  <a:pt x="39001" y="561797"/>
                </a:lnTo>
                <a:lnTo>
                  <a:pt x="31445" y="515366"/>
                </a:lnTo>
                <a:lnTo>
                  <a:pt x="28867" y="467537"/>
                </a:lnTo>
                <a:lnTo>
                  <a:pt x="31445" y="419709"/>
                </a:lnTo>
                <a:lnTo>
                  <a:pt x="39001" y="373291"/>
                </a:lnTo>
                <a:lnTo>
                  <a:pt x="51219" y="328828"/>
                </a:lnTo>
                <a:lnTo>
                  <a:pt x="67894" y="286296"/>
                </a:lnTo>
                <a:lnTo>
                  <a:pt x="88722" y="246062"/>
                </a:lnTo>
                <a:lnTo>
                  <a:pt x="113461" y="208394"/>
                </a:lnTo>
                <a:lnTo>
                  <a:pt x="141833" y="173558"/>
                </a:lnTo>
                <a:lnTo>
                  <a:pt x="173570" y="141820"/>
                </a:lnTo>
                <a:lnTo>
                  <a:pt x="208407" y="113449"/>
                </a:lnTo>
                <a:lnTo>
                  <a:pt x="246075" y="88722"/>
                </a:lnTo>
                <a:lnTo>
                  <a:pt x="286308" y="67881"/>
                </a:lnTo>
                <a:lnTo>
                  <a:pt x="328828" y="51206"/>
                </a:lnTo>
                <a:lnTo>
                  <a:pt x="373392" y="38963"/>
                </a:lnTo>
                <a:lnTo>
                  <a:pt x="419722" y="31432"/>
                </a:lnTo>
                <a:lnTo>
                  <a:pt x="467550" y="28854"/>
                </a:lnTo>
                <a:lnTo>
                  <a:pt x="515124" y="31432"/>
                </a:lnTo>
                <a:lnTo>
                  <a:pt x="561263" y="38963"/>
                </a:lnTo>
                <a:lnTo>
                  <a:pt x="605713" y="51206"/>
                </a:lnTo>
                <a:lnTo>
                  <a:pt x="648169" y="67881"/>
                </a:lnTo>
                <a:lnTo>
                  <a:pt x="688390" y="88722"/>
                </a:lnTo>
                <a:lnTo>
                  <a:pt x="726071" y="113449"/>
                </a:lnTo>
                <a:lnTo>
                  <a:pt x="760958" y="141820"/>
                </a:lnTo>
                <a:lnTo>
                  <a:pt x="792759" y="173558"/>
                </a:lnTo>
                <a:lnTo>
                  <a:pt x="821220" y="208394"/>
                </a:lnTo>
                <a:lnTo>
                  <a:pt x="846048" y="246062"/>
                </a:lnTo>
                <a:lnTo>
                  <a:pt x="866990" y="286296"/>
                </a:lnTo>
                <a:lnTo>
                  <a:pt x="883742" y="328828"/>
                </a:lnTo>
                <a:lnTo>
                  <a:pt x="896023" y="373291"/>
                </a:lnTo>
                <a:lnTo>
                  <a:pt x="903643" y="419709"/>
                </a:lnTo>
                <a:lnTo>
                  <a:pt x="906233" y="467537"/>
                </a:lnTo>
                <a:lnTo>
                  <a:pt x="906233" y="307035"/>
                </a:lnTo>
                <a:lnTo>
                  <a:pt x="878674" y="244640"/>
                </a:lnTo>
                <a:lnTo>
                  <a:pt x="855268" y="206095"/>
                </a:lnTo>
                <a:lnTo>
                  <a:pt x="828357" y="170103"/>
                </a:lnTo>
                <a:lnTo>
                  <a:pt x="798182" y="136906"/>
                </a:lnTo>
                <a:lnTo>
                  <a:pt x="764984" y="106730"/>
                </a:lnTo>
                <a:lnTo>
                  <a:pt x="728992" y="79819"/>
                </a:lnTo>
                <a:lnTo>
                  <a:pt x="690448" y="56413"/>
                </a:lnTo>
                <a:lnTo>
                  <a:pt x="649579" y="36728"/>
                </a:lnTo>
                <a:lnTo>
                  <a:pt x="606615" y="21005"/>
                </a:lnTo>
                <a:lnTo>
                  <a:pt x="561797" y="9486"/>
                </a:lnTo>
                <a:lnTo>
                  <a:pt x="515467" y="2425"/>
                </a:lnTo>
                <a:lnTo>
                  <a:pt x="467550" y="0"/>
                </a:lnTo>
                <a:lnTo>
                  <a:pt x="419735" y="2425"/>
                </a:lnTo>
                <a:lnTo>
                  <a:pt x="373303" y="9550"/>
                </a:lnTo>
                <a:lnTo>
                  <a:pt x="328485" y="21132"/>
                </a:lnTo>
                <a:lnTo>
                  <a:pt x="285521" y="36931"/>
                </a:lnTo>
                <a:lnTo>
                  <a:pt x="244652" y="56705"/>
                </a:lnTo>
                <a:lnTo>
                  <a:pt x="206108" y="80200"/>
                </a:lnTo>
                <a:lnTo>
                  <a:pt x="170116" y="107200"/>
                </a:lnTo>
                <a:lnTo>
                  <a:pt x="136918" y="137452"/>
                </a:lnTo>
                <a:lnTo>
                  <a:pt x="106743" y="170700"/>
                </a:lnTo>
                <a:lnTo>
                  <a:pt x="79832" y="206730"/>
                </a:lnTo>
                <a:lnTo>
                  <a:pt x="56413" y="245287"/>
                </a:lnTo>
                <a:lnTo>
                  <a:pt x="36741" y="286118"/>
                </a:lnTo>
                <a:lnTo>
                  <a:pt x="21018" y="329006"/>
                </a:lnTo>
                <a:lnTo>
                  <a:pt x="9499" y="373710"/>
                </a:lnTo>
                <a:lnTo>
                  <a:pt x="2413" y="419963"/>
                </a:lnTo>
                <a:lnTo>
                  <a:pt x="0" y="467537"/>
                </a:lnTo>
                <a:lnTo>
                  <a:pt x="2413" y="515124"/>
                </a:lnTo>
                <a:lnTo>
                  <a:pt x="9499" y="561378"/>
                </a:lnTo>
                <a:lnTo>
                  <a:pt x="21018" y="606069"/>
                </a:lnTo>
                <a:lnTo>
                  <a:pt x="36741" y="648957"/>
                </a:lnTo>
                <a:lnTo>
                  <a:pt x="56413" y="689800"/>
                </a:lnTo>
                <a:lnTo>
                  <a:pt x="79832" y="728357"/>
                </a:lnTo>
                <a:lnTo>
                  <a:pt x="106743" y="764374"/>
                </a:lnTo>
                <a:lnTo>
                  <a:pt x="136918" y="797636"/>
                </a:lnTo>
                <a:lnTo>
                  <a:pt x="170116" y="827887"/>
                </a:lnTo>
                <a:lnTo>
                  <a:pt x="206108" y="854875"/>
                </a:lnTo>
                <a:lnTo>
                  <a:pt x="244652" y="878382"/>
                </a:lnTo>
                <a:lnTo>
                  <a:pt x="285521" y="898156"/>
                </a:lnTo>
                <a:lnTo>
                  <a:pt x="328485" y="913942"/>
                </a:lnTo>
                <a:lnTo>
                  <a:pt x="373303" y="925525"/>
                </a:lnTo>
                <a:lnTo>
                  <a:pt x="419735" y="932649"/>
                </a:lnTo>
                <a:lnTo>
                  <a:pt x="467550" y="935088"/>
                </a:lnTo>
                <a:lnTo>
                  <a:pt x="515124" y="932675"/>
                </a:lnTo>
                <a:lnTo>
                  <a:pt x="561390" y="925588"/>
                </a:lnTo>
                <a:lnTo>
                  <a:pt x="606082" y="914069"/>
                </a:lnTo>
                <a:lnTo>
                  <a:pt x="627494" y="906221"/>
                </a:lnTo>
                <a:lnTo>
                  <a:pt x="648970" y="898359"/>
                </a:lnTo>
                <a:lnTo>
                  <a:pt x="689813" y="878674"/>
                </a:lnTo>
                <a:lnTo>
                  <a:pt x="728357" y="855256"/>
                </a:lnTo>
                <a:lnTo>
                  <a:pt x="764387" y="828344"/>
                </a:lnTo>
                <a:lnTo>
                  <a:pt x="797648" y="798182"/>
                </a:lnTo>
                <a:lnTo>
                  <a:pt x="827887" y="764971"/>
                </a:lnTo>
                <a:lnTo>
                  <a:pt x="854887" y="728992"/>
                </a:lnTo>
                <a:lnTo>
                  <a:pt x="878395" y="690435"/>
                </a:lnTo>
                <a:lnTo>
                  <a:pt x="898156" y="649566"/>
                </a:lnTo>
                <a:lnTo>
                  <a:pt x="913955" y="606602"/>
                </a:lnTo>
                <a:lnTo>
                  <a:pt x="925537" y="561797"/>
                </a:lnTo>
                <a:lnTo>
                  <a:pt x="932662" y="515366"/>
                </a:lnTo>
                <a:lnTo>
                  <a:pt x="935088" y="467537"/>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91" name="Google Shape;191;p7"/>
          <p:cNvSpPr/>
          <p:nvPr/>
        </p:nvSpPr>
        <p:spPr>
          <a:xfrm>
            <a:off x="5781256" y="4825364"/>
            <a:ext cx="935355" cy="935355"/>
          </a:xfrm>
          <a:custGeom>
            <a:avLst/>
            <a:gdLst/>
            <a:ahLst/>
            <a:cxnLst/>
            <a:rect l="l" t="t" r="r" b="b"/>
            <a:pathLst>
              <a:path w="935354" h="935354" extrusionOk="0">
                <a:moveTo>
                  <a:pt x="610209" y="550849"/>
                </a:moveTo>
                <a:lnTo>
                  <a:pt x="481812" y="474675"/>
                </a:lnTo>
                <a:lnTo>
                  <a:pt x="481812" y="324891"/>
                </a:lnTo>
                <a:lnTo>
                  <a:pt x="439026" y="324891"/>
                </a:lnTo>
                <a:lnTo>
                  <a:pt x="439026" y="496074"/>
                </a:lnTo>
                <a:lnTo>
                  <a:pt x="588657" y="585939"/>
                </a:lnTo>
                <a:lnTo>
                  <a:pt x="610209" y="550849"/>
                </a:lnTo>
                <a:close/>
              </a:path>
              <a:path w="935354" h="935354" extrusionOk="0">
                <a:moveTo>
                  <a:pt x="752856" y="467537"/>
                </a:moveTo>
                <a:lnTo>
                  <a:pt x="749122" y="421246"/>
                </a:lnTo>
                <a:lnTo>
                  <a:pt x="738301" y="377342"/>
                </a:lnTo>
                <a:lnTo>
                  <a:pt x="720991" y="336397"/>
                </a:lnTo>
                <a:lnTo>
                  <a:pt x="697776" y="299021"/>
                </a:lnTo>
                <a:lnTo>
                  <a:pt x="695794" y="296722"/>
                </a:lnTo>
                <a:lnTo>
                  <a:pt x="695794" y="467537"/>
                </a:lnTo>
                <a:lnTo>
                  <a:pt x="691159" y="513562"/>
                </a:lnTo>
                <a:lnTo>
                  <a:pt x="677862" y="556412"/>
                </a:lnTo>
                <a:lnTo>
                  <a:pt x="656831" y="595172"/>
                </a:lnTo>
                <a:lnTo>
                  <a:pt x="628967" y="628954"/>
                </a:lnTo>
                <a:lnTo>
                  <a:pt x="595185" y="656818"/>
                </a:lnTo>
                <a:lnTo>
                  <a:pt x="556412" y="677862"/>
                </a:lnTo>
                <a:lnTo>
                  <a:pt x="513562" y="691146"/>
                </a:lnTo>
                <a:lnTo>
                  <a:pt x="467550" y="695782"/>
                </a:lnTo>
                <a:lnTo>
                  <a:pt x="421538" y="691146"/>
                </a:lnTo>
                <a:lnTo>
                  <a:pt x="378688" y="677862"/>
                </a:lnTo>
                <a:lnTo>
                  <a:pt x="339915" y="656818"/>
                </a:lnTo>
                <a:lnTo>
                  <a:pt x="306146" y="628954"/>
                </a:lnTo>
                <a:lnTo>
                  <a:pt x="278282" y="595172"/>
                </a:lnTo>
                <a:lnTo>
                  <a:pt x="257238" y="556412"/>
                </a:lnTo>
                <a:lnTo>
                  <a:pt x="243941" y="513562"/>
                </a:lnTo>
                <a:lnTo>
                  <a:pt x="239306" y="467537"/>
                </a:lnTo>
                <a:lnTo>
                  <a:pt x="243941" y="421525"/>
                </a:lnTo>
                <a:lnTo>
                  <a:pt x="257238" y="378675"/>
                </a:lnTo>
                <a:lnTo>
                  <a:pt x="278282" y="339915"/>
                </a:lnTo>
                <a:lnTo>
                  <a:pt x="306146" y="306133"/>
                </a:lnTo>
                <a:lnTo>
                  <a:pt x="339915" y="278269"/>
                </a:lnTo>
                <a:lnTo>
                  <a:pt x="378688" y="257225"/>
                </a:lnTo>
                <a:lnTo>
                  <a:pt x="421538" y="243941"/>
                </a:lnTo>
                <a:lnTo>
                  <a:pt x="467550" y="239306"/>
                </a:lnTo>
                <a:lnTo>
                  <a:pt x="513562" y="243941"/>
                </a:lnTo>
                <a:lnTo>
                  <a:pt x="556412" y="257225"/>
                </a:lnTo>
                <a:lnTo>
                  <a:pt x="595185" y="278269"/>
                </a:lnTo>
                <a:lnTo>
                  <a:pt x="628967" y="306133"/>
                </a:lnTo>
                <a:lnTo>
                  <a:pt x="656831" y="339915"/>
                </a:lnTo>
                <a:lnTo>
                  <a:pt x="677862" y="378675"/>
                </a:lnTo>
                <a:lnTo>
                  <a:pt x="691159" y="421525"/>
                </a:lnTo>
                <a:lnTo>
                  <a:pt x="695794" y="467537"/>
                </a:lnTo>
                <a:lnTo>
                  <a:pt x="695794" y="296722"/>
                </a:lnTo>
                <a:lnTo>
                  <a:pt x="669239" y="265785"/>
                </a:lnTo>
                <a:lnTo>
                  <a:pt x="638352" y="239306"/>
                </a:lnTo>
                <a:lnTo>
                  <a:pt x="598576" y="214071"/>
                </a:lnTo>
                <a:lnTo>
                  <a:pt x="557631" y="196773"/>
                </a:lnTo>
                <a:lnTo>
                  <a:pt x="513702" y="185978"/>
                </a:lnTo>
                <a:lnTo>
                  <a:pt x="467410" y="182245"/>
                </a:lnTo>
                <a:lnTo>
                  <a:pt x="421119" y="185978"/>
                </a:lnTo>
                <a:lnTo>
                  <a:pt x="377228" y="196773"/>
                </a:lnTo>
                <a:lnTo>
                  <a:pt x="336296" y="214071"/>
                </a:lnTo>
                <a:lnTo>
                  <a:pt x="298932" y="237274"/>
                </a:lnTo>
                <a:lnTo>
                  <a:pt x="265722" y="265785"/>
                </a:lnTo>
                <a:lnTo>
                  <a:pt x="237223" y="299021"/>
                </a:lnTo>
                <a:lnTo>
                  <a:pt x="214045" y="336397"/>
                </a:lnTo>
                <a:lnTo>
                  <a:pt x="196773" y="377342"/>
                </a:lnTo>
                <a:lnTo>
                  <a:pt x="185978" y="421246"/>
                </a:lnTo>
                <a:lnTo>
                  <a:pt x="182245" y="467537"/>
                </a:lnTo>
                <a:lnTo>
                  <a:pt x="185978" y="513842"/>
                </a:lnTo>
                <a:lnTo>
                  <a:pt x="196773" y="557745"/>
                </a:lnTo>
                <a:lnTo>
                  <a:pt x="214045" y="598690"/>
                </a:lnTo>
                <a:lnTo>
                  <a:pt x="237223" y="636066"/>
                </a:lnTo>
                <a:lnTo>
                  <a:pt x="265722" y="669302"/>
                </a:lnTo>
                <a:lnTo>
                  <a:pt x="298932" y="697814"/>
                </a:lnTo>
                <a:lnTo>
                  <a:pt x="336296" y="721017"/>
                </a:lnTo>
                <a:lnTo>
                  <a:pt x="377228" y="738314"/>
                </a:lnTo>
                <a:lnTo>
                  <a:pt x="421119" y="749109"/>
                </a:lnTo>
                <a:lnTo>
                  <a:pt x="467410" y="752843"/>
                </a:lnTo>
                <a:lnTo>
                  <a:pt x="513702" y="749109"/>
                </a:lnTo>
                <a:lnTo>
                  <a:pt x="557631" y="738314"/>
                </a:lnTo>
                <a:lnTo>
                  <a:pt x="598576" y="721017"/>
                </a:lnTo>
                <a:lnTo>
                  <a:pt x="635977" y="697814"/>
                </a:lnTo>
                <a:lnTo>
                  <a:pt x="669239" y="669302"/>
                </a:lnTo>
                <a:lnTo>
                  <a:pt x="697776" y="636066"/>
                </a:lnTo>
                <a:lnTo>
                  <a:pt x="720991" y="598690"/>
                </a:lnTo>
                <a:lnTo>
                  <a:pt x="738301" y="557745"/>
                </a:lnTo>
                <a:lnTo>
                  <a:pt x="749122" y="513842"/>
                </a:lnTo>
                <a:lnTo>
                  <a:pt x="752856" y="467537"/>
                </a:lnTo>
                <a:close/>
              </a:path>
              <a:path w="935354" h="935354" extrusionOk="0">
                <a:moveTo>
                  <a:pt x="935088" y="467537"/>
                </a:moveTo>
                <a:lnTo>
                  <a:pt x="932675" y="419709"/>
                </a:lnTo>
                <a:lnTo>
                  <a:pt x="925601" y="373291"/>
                </a:lnTo>
                <a:lnTo>
                  <a:pt x="914082" y="328472"/>
                </a:lnTo>
                <a:lnTo>
                  <a:pt x="906233" y="307035"/>
                </a:lnTo>
                <a:lnTo>
                  <a:pt x="906233" y="467537"/>
                </a:lnTo>
                <a:lnTo>
                  <a:pt x="903655" y="515366"/>
                </a:lnTo>
                <a:lnTo>
                  <a:pt x="896099" y="561797"/>
                </a:lnTo>
                <a:lnTo>
                  <a:pt x="883881" y="606259"/>
                </a:lnTo>
                <a:lnTo>
                  <a:pt x="867206" y="648792"/>
                </a:lnTo>
                <a:lnTo>
                  <a:pt x="846378" y="689025"/>
                </a:lnTo>
                <a:lnTo>
                  <a:pt x="821639" y="726681"/>
                </a:lnTo>
                <a:lnTo>
                  <a:pt x="793267" y="761517"/>
                </a:lnTo>
                <a:lnTo>
                  <a:pt x="761530" y="793254"/>
                </a:lnTo>
                <a:lnTo>
                  <a:pt x="726694" y="821626"/>
                </a:lnTo>
                <a:lnTo>
                  <a:pt x="689025" y="846366"/>
                </a:lnTo>
                <a:lnTo>
                  <a:pt x="648792" y="867206"/>
                </a:lnTo>
                <a:lnTo>
                  <a:pt x="606259" y="883869"/>
                </a:lnTo>
                <a:lnTo>
                  <a:pt x="561708" y="896112"/>
                </a:lnTo>
                <a:lnTo>
                  <a:pt x="515378" y="903655"/>
                </a:lnTo>
                <a:lnTo>
                  <a:pt x="467550" y="906221"/>
                </a:lnTo>
                <a:lnTo>
                  <a:pt x="419722" y="903655"/>
                </a:lnTo>
                <a:lnTo>
                  <a:pt x="373392" y="896112"/>
                </a:lnTo>
                <a:lnTo>
                  <a:pt x="328828" y="883869"/>
                </a:lnTo>
                <a:lnTo>
                  <a:pt x="286308" y="867206"/>
                </a:lnTo>
                <a:lnTo>
                  <a:pt x="246075" y="846366"/>
                </a:lnTo>
                <a:lnTo>
                  <a:pt x="208407" y="821626"/>
                </a:lnTo>
                <a:lnTo>
                  <a:pt x="173570" y="793254"/>
                </a:lnTo>
                <a:lnTo>
                  <a:pt x="141833" y="761517"/>
                </a:lnTo>
                <a:lnTo>
                  <a:pt x="113461" y="726681"/>
                </a:lnTo>
                <a:lnTo>
                  <a:pt x="88722" y="689025"/>
                </a:lnTo>
                <a:lnTo>
                  <a:pt x="67894" y="648792"/>
                </a:lnTo>
                <a:lnTo>
                  <a:pt x="51219" y="606259"/>
                </a:lnTo>
                <a:lnTo>
                  <a:pt x="39001" y="561797"/>
                </a:lnTo>
                <a:lnTo>
                  <a:pt x="31445" y="515366"/>
                </a:lnTo>
                <a:lnTo>
                  <a:pt x="28867" y="467537"/>
                </a:lnTo>
                <a:lnTo>
                  <a:pt x="31445" y="419709"/>
                </a:lnTo>
                <a:lnTo>
                  <a:pt x="39001" y="373291"/>
                </a:lnTo>
                <a:lnTo>
                  <a:pt x="51219" y="328828"/>
                </a:lnTo>
                <a:lnTo>
                  <a:pt x="67894" y="286296"/>
                </a:lnTo>
                <a:lnTo>
                  <a:pt x="88722" y="246062"/>
                </a:lnTo>
                <a:lnTo>
                  <a:pt x="113461" y="208394"/>
                </a:lnTo>
                <a:lnTo>
                  <a:pt x="141833" y="173558"/>
                </a:lnTo>
                <a:lnTo>
                  <a:pt x="173570" y="141820"/>
                </a:lnTo>
                <a:lnTo>
                  <a:pt x="208407" y="113449"/>
                </a:lnTo>
                <a:lnTo>
                  <a:pt x="246075" y="88722"/>
                </a:lnTo>
                <a:lnTo>
                  <a:pt x="286308" y="67881"/>
                </a:lnTo>
                <a:lnTo>
                  <a:pt x="328828" y="51206"/>
                </a:lnTo>
                <a:lnTo>
                  <a:pt x="373392" y="38963"/>
                </a:lnTo>
                <a:lnTo>
                  <a:pt x="419722" y="31432"/>
                </a:lnTo>
                <a:lnTo>
                  <a:pt x="467550" y="28854"/>
                </a:lnTo>
                <a:lnTo>
                  <a:pt x="515124" y="31432"/>
                </a:lnTo>
                <a:lnTo>
                  <a:pt x="561263" y="38963"/>
                </a:lnTo>
                <a:lnTo>
                  <a:pt x="605713" y="51206"/>
                </a:lnTo>
                <a:lnTo>
                  <a:pt x="648169" y="67881"/>
                </a:lnTo>
                <a:lnTo>
                  <a:pt x="688390" y="88722"/>
                </a:lnTo>
                <a:lnTo>
                  <a:pt x="726071" y="113449"/>
                </a:lnTo>
                <a:lnTo>
                  <a:pt x="760958" y="141820"/>
                </a:lnTo>
                <a:lnTo>
                  <a:pt x="792759" y="173558"/>
                </a:lnTo>
                <a:lnTo>
                  <a:pt x="821220" y="208394"/>
                </a:lnTo>
                <a:lnTo>
                  <a:pt x="846048" y="246062"/>
                </a:lnTo>
                <a:lnTo>
                  <a:pt x="866990" y="286296"/>
                </a:lnTo>
                <a:lnTo>
                  <a:pt x="883742" y="328828"/>
                </a:lnTo>
                <a:lnTo>
                  <a:pt x="896023" y="373291"/>
                </a:lnTo>
                <a:lnTo>
                  <a:pt x="903643" y="419709"/>
                </a:lnTo>
                <a:lnTo>
                  <a:pt x="906233" y="467537"/>
                </a:lnTo>
                <a:lnTo>
                  <a:pt x="906233" y="307035"/>
                </a:lnTo>
                <a:lnTo>
                  <a:pt x="878674" y="244640"/>
                </a:lnTo>
                <a:lnTo>
                  <a:pt x="855268" y="206095"/>
                </a:lnTo>
                <a:lnTo>
                  <a:pt x="828357" y="170103"/>
                </a:lnTo>
                <a:lnTo>
                  <a:pt x="798182" y="136906"/>
                </a:lnTo>
                <a:lnTo>
                  <a:pt x="764984" y="106730"/>
                </a:lnTo>
                <a:lnTo>
                  <a:pt x="728992" y="79819"/>
                </a:lnTo>
                <a:lnTo>
                  <a:pt x="690448" y="56413"/>
                </a:lnTo>
                <a:lnTo>
                  <a:pt x="649579" y="36728"/>
                </a:lnTo>
                <a:lnTo>
                  <a:pt x="606615" y="21005"/>
                </a:lnTo>
                <a:lnTo>
                  <a:pt x="561797" y="9486"/>
                </a:lnTo>
                <a:lnTo>
                  <a:pt x="515467" y="2425"/>
                </a:lnTo>
                <a:lnTo>
                  <a:pt x="467550" y="0"/>
                </a:lnTo>
                <a:lnTo>
                  <a:pt x="419735" y="2425"/>
                </a:lnTo>
                <a:lnTo>
                  <a:pt x="373303" y="9550"/>
                </a:lnTo>
                <a:lnTo>
                  <a:pt x="328485" y="21132"/>
                </a:lnTo>
                <a:lnTo>
                  <a:pt x="285521" y="36931"/>
                </a:lnTo>
                <a:lnTo>
                  <a:pt x="244652" y="56705"/>
                </a:lnTo>
                <a:lnTo>
                  <a:pt x="206108" y="80200"/>
                </a:lnTo>
                <a:lnTo>
                  <a:pt x="170116" y="107200"/>
                </a:lnTo>
                <a:lnTo>
                  <a:pt x="136918" y="137452"/>
                </a:lnTo>
                <a:lnTo>
                  <a:pt x="106743" y="170700"/>
                </a:lnTo>
                <a:lnTo>
                  <a:pt x="79832" y="206730"/>
                </a:lnTo>
                <a:lnTo>
                  <a:pt x="56413" y="245287"/>
                </a:lnTo>
                <a:lnTo>
                  <a:pt x="36741" y="286118"/>
                </a:lnTo>
                <a:lnTo>
                  <a:pt x="21018" y="329006"/>
                </a:lnTo>
                <a:lnTo>
                  <a:pt x="9499" y="373710"/>
                </a:lnTo>
                <a:lnTo>
                  <a:pt x="2413" y="419963"/>
                </a:lnTo>
                <a:lnTo>
                  <a:pt x="0" y="467537"/>
                </a:lnTo>
                <a:lnTo>
                  <a:pt x="2413" y="515124"/>
                </a:lnTo>
                <a:lnTo>
                  <a:pt x="9499" y="561378"/>
                </a:lnTo>
                <a:lnTo>
                  <a:pt x="21018" y="606069"/>
                </a:lnTo>
                <a:lnTo>
                  <a:pt x="36741" y="648957"/>
                </a:lnTo>
                <a:lnTo>
                  <a:pt x="56413" y="689800"/>
                </a:lnTo>
                <a:lnTo>
                  <a:pt x="79832" y="728357"/>
                </a:lnTo>
                <a:lnTo>
                  <a:pt x="106743" y="764374"/>
                </a:lnTo>
                <a:lnTo>
                  <a:pt x="136918" y="797636"/>
                </a:lnTo>
                <a:lnTo>
                  <a:pt x="170116" y="827887"/>
                </a:lnTo>
                <a:lnTo>
                  <a:pt x="206108" y="854875"/>
                </a:lnTo>
                <a:lnTo>
                  <a:pt x="244652" y="878382"/>
                </a:lnTo>
                <a:lnTo>
                  <a:pt x="285521" y="898156"/>
                </a:lnTo>
                <a:lnTo>
                  <a:pt x="328485" y="913942"/>
                </a:lnTo>
                <a:lnTo>
                  <a:pt x="373303" y="925525"/>
                </a:lnTo>
                <a:lnTo>
                  <a:pt x="419735" y="932649"/>
                </a:lnTo>
                <a:lnTo>
                  <a:pt x="467550" y="935088"/>
                </a:lnTo>
                <a:lnTo>
                  <a:pt x="515124" y="932675"/>
                </a:lnTo>
                <a:lnTo>
                  <a:pt x="561390" y="925588"/>
                </a:lnTo>
                <a:lnTo>
                  <a:pt x="606082" y="914069"/>
                </a:lnTo>
                <a:lnTo>
                  <a:pt x="627494" y="906221"/>
                </a:lnTo>
                <a:lnTo>
                  <a:pt x="648970" y="898359"/>
                </a:lnTo>
                <a:lnTo>
                  <a:pt x="689813" y="878674"/>
                </a:lnTo>
                <a:lnTo>
                  <a:pt x="728357" y="855256"/>
                </a:lnTo>
                <a:lnTo>
                  <a:pt x="764387" y="828344"/>
                </a:lnTo>
                <a:lnTo>
                  <a:pt x="797648" y="798182"/>
                </a:lnTo>
                <a:lnTo>
                  <a:pt x="827887" y="764971"/>
                </a:lnTo>
                <a:lnTo>
                  <a:pt x="854887" y="728992"/>
                </a:lnTo>
                <a:lnTo>
                  <a:pt x="878395" y="690435"/>
                </a:lnTo>
                <a:lnTo>
                  <a:pt x="898156" y="649566"/>
                </a:lnTo>
                <a:lnTo>
                  <a:pt x="913955" y="606602"/>
                </a:lnTo>
                <a:lnTo>
                  <a:pt x="925537" y="561797"/>
                </a:lnTo>
                <a:lnTo>
                  <a:pt x="932662" y="515366"/>
                </a:lnTo>
                <a:lnTo>
                  <a:pt x="935088" y="467537"/>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92" name="Google Shape;192;p7"/>
          <p:cNvSpPr/>
          <p:nvPr/>
        </p:nvSpPr>
        <p:spPr>
          <a:xfrm>
            <a:off x="5760893" y="6447043"/>
            <a:ext cx="952500" cy="952500"/>
          </a:xfrm>
          <a:custGeom>
            <a:avLst/>
            <a:gdLst/>
            <a:ahLst/>
            <a:cxnLst/>
            <a:rect l="l" t="t" r="r" b="b"/>
            <a:pathLst>
              <a:path w="952500" h="952500" extrusionOk="0">
                <a:moveTo>
                  <a:pt x="529578" y="952499"/>
                </a:moveTo>
                <a:lnTo>
                  <a:pt x="425884" y="952499"/>
                </a:lnTo>
                <a:lnTo>
                  <a:pt x="383803" y="946286"/>
                </a:lnTo>
                <a:lnTo>
                  <a:pt x="338561" y="934979"/>
                </a:lnTo>
                <a:lnTo>
                  <a:pt x="294812" y="919335"/>
                </a:lnTo>
                <a:lnTo>
                  <a:pt x="252814" y="899461"/>
                </a:lnTo>
                <a:lnTo>
                  <a:pt x="212828" y="875466"/>
                </a:lnTo>
                <a:lnTo>
                  <a:pt x="175112" y="847455"/>
                </a:lnTo>
                <a:lnTo>
                  <a:pt x="139924" y="815536"/>
                </a:lnTo>
                <a:lnTo>
                  <a:pt x="108005" y="780348"/>
                </a:lnTo>
                <a:lnTo>
                  <a:pt x="79994" y="742632"/>
                </a:lnTo>
                <a:lnTo>
                  <a:pt x="55998" y="702646"/>
                </a:lnTo>
                <a:lnTo>
                  <a:pt x="36125" y="660648"/>
                </a:lnTo>
                <a:lnTo>
                  <a:pt x="20481" y="616899"/>
                </a:lnTo>
                <a:lnTo>
                  <a:pt x="9174" y="571657"/>
                </a:lnTo>
                <a:lnTo>
                  <a:pt x="2311" y="525181"/>
                </a:lnTo>
                <a:lnTo>
                  <a:pt x="0" y="477730"/>
                </a:lnTo>
                <a:lnTo>
                  <a:pt x="2311" y="430278"/>
                </a:lnTo>
                <a:lnTo>
                  <a:pt x="9174" y="383802"/>
                </a:lnTo>
                <a:lnTo>
                  <a:pt x="20481" y="338560"/>
                </a:lnTo>
                <a:lnTo>
                  <a:pt x="36125" y="294811"/>
                </a:lnTo>
                <a:lnTo>
                  <a:pt x="55998" y="252814"/>
                </a:lnTo>
                <a:lnTo>
                  <a:pt x="79994" y="212827"/>
                </a:lnTo>
                <a:lnTo>
                  <a:pt x="108005" y="175111"/>
                </a:lnTo>
                <a:lnTo>
                  <a:pt x="139924" y="139924"/>
                </a:lnTo>
                <a:lnTo>
                  <a:pt x="175112" y="108005"/>
                </a:lnTo>
                <a:lnTo>
                  <a:pt x="212828" y="79994"/>
                </a:lnTo>
                <a:lnTo>
                  <a:pt x="252814" y="55998"/>
                </a:lnTo>
                <a:lnTo>
                  <a:pt x="294812" y="36125"/>
                </a:lnTo>
                <a:lnTo>
                  <a:pt x="338561" y="20481"/>
                </a:lnTo>
                <a:lnTo>
                  <a:pt x="383803" y="9174"/>
                </a:lnTo>
                <a:lnTo>
                  <a:pt x="430279" y="2311"/>
                </a:lnTo>
                <a:lnTo>
                  <a:pt x="477731" y="0"/>
                </a:lnTo>
                <a:lnTo>
                  <a:pt x="525182" y="2311"/>
                </a:lnTo>
                <a:lnTo>
                  <a:pt x="571658" y="9174"/>
                </a:lnTo>
                <a:lnTo>
                  <a:pt x="616900" y="20481"/>
                </a:lnTo>
                <a:lnTo>
                  <a:pt x="645357" y="30656"/>
                </a:lnTo>
                <a:lnTo>
                  <a:pt x="477731" y="30656"/>
                </a:lnTo>
                <a:lnTo>
                  <a:pt x="427050" y="33479"/>
                </a:lnTo>
                <a:lnTo>
                  <a:pt x="377606" y="41845"/>
                </a:lnTo>
                <a:lnTo>
                  <a:pt x="329760" y="55607"/>
                </a:lnTo>
                <a:lnTo>
                  <a:pt x="283875" y="74613"/>
                </a:lnTo>
                <a:lnTo>
                  <a:pt x="240313" y="98714"/>
                </a:lnTo>
                <a:lnTo>
                  <a:pt x="199434" y="127760"/>
                </a:lnTo>
                <a:lnTo>
                  <a:pt x="161601" y="161601"/>
                </a:lnTo>
                <a:lnTo>
                  <a:pt x="127760" y="199434"/>
                </a:lnTo>
                <a:lnTo>
                  <a:pt x="98714" y="240312"/>
                </a:lnTo>
                <a:lnTo>
                  <a:pt x="74613" y="283875"/>
                </a:lnTo>
                <a:lnTo>
                  <a:pt x="55607" y="329760"/>
                </a:lnTo>
                <a:lnTo>
                  <a:pt x="41845" y="377605"/>
                </a:lnTo>
                <a:lnTo>
                  <a:pt x="33479" y="427049"/>
                </a:lnTo>
                <a:lnTo>
                  <a:pt x="30656" y="477730"/>
                </a:lnTo>
                <a:lnTo>
                  <a:pt x="33314" y="526897"/>
                </a:lnTo>
                <a:lnTo>
                  <a:pt x="41194" y="574910"/>
                </a:lnTo>
                <a:lnTo>
                  <a:pt x="54158" y="621439"/>
                </a:lnTo>
                <a:lnTo>
                  <a:pt x="72068" y="666154"/>
                </a:lnTo>
                <a:lnTo>
                  <a:pt x="94786" y="708727"/>
                </a:lnTo>
                <a:lnTo>
                  <a:pt x="122173" y="748828"/>
                </a:lnTo>
                <a:lnTo>
                  <a:pt x="833286" y="748828"/>
                </a:lnTo>
                <a:lnTo>
                  <a:pt x="870864" y="748828"/>
                </a:lnTo>
                <a:lnTo>
                  <a:pt x="847455" y="780348"/>
                </a:lnTo>
                <a:lnTo>
                  <a:pt x="815536" y="815536"/>
                </a:lnTo>
                <a:lnTo>
                  <a:pt x="780348" y="847455"/>
                </a:lnTo>
                <a:lnTo>
                  <a:pt x="742632" y="875466"/>
                </a:lnTo>
                <a:lnTo>
                  <a:pt x="702646" y="899461"/>
                </a:lnTo>
                <a:lnTo>
                  <a:pt x="660649" y="919335"/>
                </a:lnTo>
                <a:lnTo>
                  <a:pt x="616900" y="934979"/>
                </a:lnTo>
                <a:lnTo>
                  <a:pt x="571658" y="946286"/>
                </a:lnTo>
                <a:lnTo>
                  <a:pt x="529578" y="952499"/>
                </a:lnTo>
                <a:close/>
              </a:path>
              <a:path w="952500" h="952500" extrusionOk="0">
                <a:moveTo>
                  <a:pt x="870864" y="748828"/>
                </a:moveTo>
                <a:lnTo>
                  <a:pt x="833286" y="748828"/>
                </a:lnTo>
                <a:lnTo>
                  <a:pt x="860674" y="708727"/>
                </a:lnTo>
                <a:lnTo>
                  <a:pt x="883392" y="666154"/>
                </a:lnTo>
                <a:lnTo>
                  <a:pt x="901302" y="621438"/>
                </a:lnTo>
                <a:lnTo>
                  <a:pt x="914266" y="574910"/>
                </a:lnTo>
                <a:lnTo>
                  <a:pt x="922146" y="526897"/>
                </a:lnTo>
                <a:lnTo>
                  <a:pt x="924803" y="477730"/>
                </a:lnTo>
                <a:lnTo>
                  <a:pt x="921981" y="427049"/>
                </a:lnTo>
                <a:lnTo>
                  <a:pt x="913614" y="377605"/>
                </a:lnTo>
                <a:lnTo>
                  <a:pt x="899853" y="329760"/>
                </a:lnTo>
                <a:lnTo>
                  <a:pt x="880846" y="283875"/>
                </a:lnTo>
                <a:lnTo>
                  <a:pt x="856745" y="240312"/>
                </a:lnTo>
                <a:lnTo>
                  <a:pt x="827699" y="199434"/>
                </a:lnTo>
                <a:lnTo>
                  <a:pt x="793858" y="161601"/>
                </a:lnTo>
                <a:lnTo>
                  <a:pt x="756026" y="127760"/>
                </a:lnTo>
                <a:lnTo>
                  <a:pt x="715148" y="98714"/>
                </a:lnTo>
                <a:lnTo>
                  <a:pt x="671585" y="74613"/>
                </a:lnTo>
                <a:lnTo>
                  <a:pt x="625701" y="55607"/>
                </a:lnTo>
                <a:lnTo>
                  <a:pt x="577856" y="41845"/>
                </a:lnTo>
                <a:lnTo>
                  <a:pt x="528412" y="33479"/>
                </a:lnTo>
                <a:lnTo>
                  <a:pt x="477731" y="30656"/>
                </a:lnTo>
                <a:lnTo>
                  <a:pt x="645357" y="30656"/>
                </a:lnTo>
                <a:lnTo>
                  <a:pt x="702646" y="55998"/>
                </a:lnTo>
                <a:lnTo>
                  <a:pt x="742632" y="79994"/>
                </a:lnTo>
                <a:lnTo>
                  <a:pt x="780348" y="108005"/>
                </a:lnTo>
                <a:lnTo>
                  <a:pt x="815536" y="139924"/>
                </a:lnTo>
                <a:lnTo>
                  <a:pt x="847455" y="175111"/>
                </a:lnTo>
                <a:lnTo>
                  <a:pt x="875466" y="212828"/>
                </a:lnTo>
                <a:lnTo>
                  <a:pt x="899461" y="252814"/>
                </a:lnTo>
                <a:lnTo>
                  <a:pt x="919335" y="294811"/>
                </a:lnTo>
                <a:lnTo>
                  <a:pt x="934979" y="338560"/>
                </a:lnTo>
                <a:lnTo>
                  <a:pt x="946286" y="383803"/>
                </a:lnTo>
                <a:lnTo>
                  <a:pt x="952499" y="425883"/>
                </a:lnTo>
                <a:lnTo>
                  <a:pt x="952499" y="529577"/>
                </a:lnTo>
                <a:lnTo>
                  <a:pt x="946286" y="571657"/>
                </a:lnTo>
                <a:lnTo>
                  <a:pt x="934979" y="616899"/>
                </a:lnTo>
                <a:lnTo>
                  <a:pt x="919335" y="660648"/>
                </a:lnTo>
                <a:lnTo>
                  <a:pt x="899461" y="702646"/>
                </a:lnTo>
                <a:lnTo>
                  <a:pt x="875466" y="742632"/>
                </a:lnTo>
                <a:lnTo>
                  <a:pt x="870864" y="748828"/>
                </a:lnTo>
                <a:close/>
              </a:path>
              <a:path w="952500" h="952500" extrusionOk="0">
                <a:moveTo>
                  <a:pt x="477731" y="618578"/>
                </a:moveTo>
                <a:lnTo>
                  <a:pt x="432925" y="614048"/>
                </a:lnTo>
                <a:lnTo>
                  <a:pt x="391167" y="601058"/>
                </a:lnTo>
                <a:lnTo>
                  <a:pt x="353359" y="580510"/>
                </a:lnTo>
                <a:lnTo>
                  <a:pt x="320402" y="553306"/>
                </a:lnTo>
                <a:lnTo>
                  <a:pt x="293199" y="520349"/>
                </a:lnTo>
                <a:lnTo>
                  <a:pt x="272651" y="482541"/>
                </a:lnTo>
                <a:lnTo>
                  <a:pt x="259661" y="440783"/>
                </a:lnTo>
                <a:lnTo>
                  <a:pt x="255130" y="395978"/>
                </a:lnTo>
                <a:lnTo>
                  <a:pt x="259661" y="351173"/>
                </a:lnTo>
                <a:lnTo>
                  <a:pt x="272651" y="309415"/>
                </a:lnTo>
                <a:lnTo>
                  <a:pt x="293199" y="271607"/>
                </a:lnTo>
                <a:lnTo>
                  <a:pt x="320402" y="238650"/>
                </a:lnTo>
                <a:lnTo>
                  <a:pt x="353359" y="211447"/>
                </a:lnTo>
                <a:lnTo>
                  <a:pt x="391167" y="190899"/>
                </a:lnTo>
                <a:lnTo>
                  <a:pt x="432925" y="177909"/>
                </a:lnTo>
                <a:lnTo>
                  <a:pt x="477731" y="173378"/>
                </a:lnTo>
                <a:lnTo>
                  <a:pt x="522536" y="177909"/>
                </a:lnTo>
                <a:lnTo>
                  <a:pt x="564294" y="190899"/>
                </a:lnTo>
                <a:lnTo>
                  <a:pt x="602102" y="211447"/>
                </a:lnTo>
                <a:lnTo>
                  <a:pt x="635059" y="238650"/>
                </a:lnTo>
                <a:lnTo>
                  <a:pt x="662262" y="271607"/>
                </a:lnTo>
                <a:lnTo>
                  <a:pt x="682810" y="309415"/>
                </a:lnTo>
                <a:lnTo>
                  <a:pt x="695800" y="351173"/>
                </a:lnTo>
                <a:lnTo>
                  <a:pt x="700330" y="395978"/>
                </a:lnTo>
                <a:lnTo>
                  <a:pt x="695800" y="440783"/>
                </a:lnTo>
                <a:lnTo>
                  <a:pt x="682810" y="482541"/>
                </a:lnTo>
                <a:lnTo>
                  <a:pt x="662262" y="520349"/>
                </a:lnTo>
                <a:lnTo>
                  <a:pt x="635059" y="553306"/>
                </a:lnTo>
                <a:lnTo>
                  <a:pt x="602102" y="580510"/>
                </a:lnTo>
                <a:lnTo>
                  <a:pt x="564294" y="601058"/>
                </a:lnTo>
                <a:lnTo>
                  <a:pt x="522536" y="614048"/>
                </a:lnTo>
                <a:lnTo>
                  <a:pt x="477731" y="618578"/>
                </a:lnTo>
                <a:close/>
              </a:path>
              <a:path w="952500" h="952500" extrusionOk="0">
                <a:moveTo>
                  <a:pt x="833286" y="748828"/>
                </a:moveTo>
                <a:lnTo>
                  <a:pt x="122173" y="748828"/>
                </a:lnTo>
                <a:lnTo>
                  <a:pt x="153723" y="712540"/>
                </a:lnTo>
                <a:lnTo>
                  <a:pt x="190997" y="683313"/>
                </a:lnTo>
                <a:lnTo>
                  <a:pt x="232953" y="661725"/>
                </a:lnTo>
                <a:lnTo>
                  <a:pt x="278549" y="648349"/>
                </a:lnTo>
                <a:lnTo>
                  <a:pt x="326745" y="643763"/>
                </a:lnTo>
                <a:lnTo>
                  <a:pt x="628716" y="643763"/>
                </a:lnTo>
                <a:lnTo>
                  <a:pt x="676911" y="648349"/>
                </a:lnTo>
                <a:lnTo>
                  <a:pt x="722507" y="661725"/>
                </a:lnTo>
                <a:lnTo>
                  <a:pt x="764463" y="683313"/>
                </a:lnTo>
                <a:lnTo>
                  <a:pt x="801737" y="712540"/>
                </a:lnTo>
                <a:lnTo>
                  <a:pt x="833286" y="748828"/>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93" name="Google Shape;193;p7"/>
          <p:cNvSpPr txBox="1">
            <a:spLocks noGrp="1"/>
          </p:cNvSpPr>
          <p:nvPr>
            <p:ph type="title"/>
          </p:nvPr>
        </p:nvSpPr>
        <p:spPr>
          <a:xfrm>
            <a:off x="489744" y="474281"/>
            <a:ext cx="15870033" cy="801876"/>
          </a:xfrm>
          <a:prstGeom prst="rect">
            <a:avLst/>
          </a:prstGeom>
          <a:noFill/>
          <a:ln>
            <a:noFill/>
          </a:ln>
        </p:spPr>
        <p:txBody>
          <a:bodyPr spcFirstLastPara="1" wrap="square" lIns="0" tIns="26025" rIns="0" bIns="0" anchor="t" anchorCtr="0">
            <a:spAutoFit/>
          </a:bodyPr>
          <a:lstStyle/>
          <a:p>
            <a:pPr marL="27305" marR="5080" lvl="0" indent="0" algn="l" rtl="0">
              <a:lnSpc>
                <a:spcPct val="119761"/>
              </a:lnSpc>
              <a:spcBef>
                <a:spcPts val="0"/>
              </a:spcBef>
              <a:spcAft>
                <a:spcPts val="0"/>
              </a:spcAft>
              <a:buNone/>
            </a:pPr>
            <a:r>
              <a:rPr lang="ca-ES" dirty="0">
                <a:latin typeface="Calibri" panose="020F0502020204030204" pitchFamily="34" charset="0"/>
                <a:ea typeface="Century Gothic"/>
                <a:cs typeface="Calibri" panose="020F0502020204030204" pitchFamily="34" charset="0"/>
                <a:sym typeface="Century Gothic"/>
              </a:rPr>
              <a:t>La intervenció en crisi en contextos de violències masclistes</a:t>
            </a:r>
            <a:endParaRPr dirty="0">
              <a:latin typeface="Calibri" panose="020F0502020204030204" pitchFamily="34" charset="0"/>
              <a:cs typeface="Calibri" panose="020F0502020204030204" pitchFamily="34" charset="0"/>
            </a:endParaRPr>
          </a:p>
        </p:txBody>
      </p:sp>
      <p:sp>
        <p:nvSpPr>
          <p:cNvPr id="194" name="Google Shape;194;p7"/>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
        <p:nvSpPr>
          <p:cNvPr id="195" name="Google Shape;195;p7"/>
          <p:cNvSpPr txBox="1"/>
          <p:nvPr/>
        </p:nvSpPr>
        <p:spPr>
          <a:xfrm>
            <a:off x="1028700" y="1775156"/>
            <a:ext cx="4607560" cy="1602740"/>
          </a:xfrm>
          <a:prstGeom prst="rect">
            <a:avLst/>
          </a:prstGeom>
          <a:solidFill>
            <a:srgbClr val="FF112E">
              <a:alpha val="72941"/>
            </a:srgbClr>
          </a:solidFill>
          <a:ln>
            <a:noFill/>
          </a:ln>
        </p:spPr>
        <p:txBody>
          <a:bodyPr spcFirstLastPara="1" wrap="square" lIns="0" tIns="363850" rIns="0" bIns="0" anchor="t" anchorCtr="0">
            <a:spAutoFit/>
          </a:bodyPr>
          <a:lstStyle/>
          <a:p>
            <a:pPr marL="1136650" marR="962660" lvl="0" indent="-168275" algn="l" rtl="0">
              <a:lnSpc>
                <a:spcPct val="103400"/>
              </a:lnSpc>
              <a:spcBef>
                <a:spcPts val="0"/>
              </a:spcBef>
              <a:spcAft>
                <a:spcPts val="0"/>
              </a:spcAft>
              <a:buNone/>
            </a:pPr>
            <a:r>
              <a:rPr lang="ca-ES" sz="2600" b="1">
                <a:solidFill>
                  <a:srgbClr val="FFFFFF"/>
                </a:solidFill>
                <a:latin typeface="Century Gothic"/>
                <a:ea typeface="Century Gothic"/>
                <a:cs typeface="Century Gothic"/>
                <a:sym typeface="Century Gothic"/>
              </a:rPr>
              <a:t>NATURALESA DEL	SERVEI</a:t>
            </a:r>
            <a:endParaRPr sz="2600">
              <a:latin typeface="Century Gothic"/>
              <a:ea typeface="Century Gothic"/>
              <a:cs typeface="Century Gothic"/>
              <a:sym typeface="Century Gothic"/>
            </a:endParaRPr>
          </a:p>
        </p:txBody>
      </p:sp>
      <p:sp>
        <p:nvSpPr>
          <p:cNvPr id="196" name="Google Shape;196;p7"/>
          <p:cNvSpPr txBox="1">
            <a:spLocks noGrp="1"/>
          </p:cNvSpPr>
          <p:nvPr>
            <p:ph type="body" idx="1"/>
          </p:nvPr>
        </p:nvSpPr>
        <p:spPr>
          <a:xfrm>
            <a:off x="6850743" y="1732326"/>
            <a:ext cx="10572115" cy="3079048"/>
          </a:xfrm>
          <a:prstGeom prst="rect">
            <a:avLst/>
          </a:prstGeom>
          <a:noFill/>
          <a:ln>
            <a:noFill/>
          </a:ln>
        </p:spPr>
        <p:txBody>
          <a:bodyPr spcFirstLastPara="1" wrap="square" lIns="0" tIns="12700" rIns="0" bIns="0" anchor="t" anchorCtr="0">
            <a:spAutoFit/>
          </a:bodyPr>
          <a:lstStyle/>
          <a:p>
            <a:pPr marL="12700" lvl="0" indent="0" algn="l" rtl="0">
              <a:lnSpc>
                <a:spcPct val="111200"/>
              </a:lnSpc>
              <a:spcBef>
                <a:spcPts val="0"/>
              </a:spcBef>
              <a:spcAft>
                <a:spcPts val="0"/>
              </a:spcAft>
              <a:buNone/>
            </a:pPr>
            <a:r>
              <a:rPr lang="ca-ES" dirty="0"/>
              <a:t>VIOLÈNCIES MASCLISTES QUE ATÉN:</a:t>
            </a:r>
            <a:endParaRPr dirty="0"/>
          </a:p>
          <a:p>
            <a:pPr marL="12700" lvl="0" indent="0" algn="just" rtl="0">
              <a:lnSpc>
                <a:spcPct val="111200"/>
              </a:lnSpc>
              <a:spcBef>
                <a:spcPts val="0"/>
              </a:spcBef>
              <a:spcAft>
                <a:spcPts val="0"/>
              </a:spcAft>
              <a:buNone/>
            </a:pPr>
            <a:r>
              <a:rPr lang="ca-ES" b="0" dirty="0">
                <a:latin typeface="Century Gothic"/>
                <a:ea typeface="Century Gothic"/>
                <a:cs typeface="Century Gothic"/>
                <a:sym typeface="Century Gothic"/>
              </a:rPr>
              <a:t>Dona resposta a totes les formes i àmbits de VM que recull la </a:t>
            </a:r>
            <a:r>
              <a:rPr lang="ca-ES" dirty="0"/>
              <a:t>Llei</a:t>
            </a:r>
            <a:endParaRPr dirty="0"/>
          </a:p>
          <a:p>
            <a:pPr marL="12700" marR="5080" lvl="0" indent="0" algn="just" rtl="0">
              <a:lnSpc>
                <a:spcPct val="114999"/>
              </a:lnSpc>
              <a:spcBef>
                <a:spcPts val="0"/>
              </a:spcBef>
              <a:spcAft>
                <a:spcPts val="0"/>
              </a:spcAft>
              <a:buNone/>
            </a:pPr>
            <a:r>
              <a:rPr lang="ca-ES" dirty="0"/>
              <a:t>17/2020</a:t>
            </a:r>
            <a:r>
              <a:rPr lang="ca-ES" b="0" dirty="0">
                <a:latin typeface="Century Gothic"/>
                <a:ea typeface="Century Gothic"/>
                <a:cs typeface="Century Gothic"/>
                <a:sym typeface="Century Gothic"/>
              </a:rPr>
              <a:t>, del 22 de desembre, de modificació de la Llei 5/2008, del dret de les dones a </a:t>
            </a:r>
            <a:r>
              <a:rPr lang="ca-ES" b="0" dirty="0" err="1">
                <a:latin typeface="Century Gothic"/>
                <a:ea typeface="Century Gothic"/>
                <a:cs typeface="Century Gothic"/>
                <a:sym typeface="Century Gothic"/>
              </a:rPr>
              <a:t>erradicar</a:t>
            </a:r>
            <a:r>
              <a:rPr lang="ca-ES" b="0" dirty="0">
                <a:latin typeface="Century Gothic"/>
                <a:ea typeface="Century Gothic"/>
                <a:cs typeface="Century Gothic"/>
                <a:sym typeface="Century Gothic"/>
              </a:rPr>
              <a:t> la violència masclista. El SIC identifica els impactes que generen les situacions traumàtiques de la VM viscuda integrant la intervenció des del marc concret de la intervenció en crisi en violències masclistes.</a:t>
            </a:r>
            <a:endParaRPr dirty="0"/>
          </a:p>
        </p:txBody>
      </p:sp>
      <p:sp>
        <p:nvSpPr>
          <p:cNvPr id="197" name="Google Shape;197;p7"/>
          <p:cNvSpPr txBox="1"/>
          <p:nvPr/>
        </p:nvSpPr>
        <p:spPr>
          <a:xfrm>
            <a:off x="6850743" y="5062815"/>
            <a:ext cx="10401300" cy="3936975"/>
          </a:xfrm>
          <a:prstGeom prst="rect">
            <a:avLst/>
          </a:prstGeom>
          <a:noFill/>
          <a:ln>
            <a:noFill/>
          </a:ln>
        </p:spPr>
        <p:txBody>
          <a:bodyPr spcFirstLastPara="1" wrap="square" lIns="0" tIns="12700" rIns="0" bIns="0" anchor="t" anchorCtr="0">
            <a:spAutoFit/>
          </a:bodyPr>
          <a:lstStyle/>
          <a:p>
            <a:pPr marL="12700" lvl="0" indent="0" algn="l" rtl="0">
              <a:lnSpc>
                <a:spcPct val="119799"/>
              </a:lnSpc>
              <a:spcBef>
                <a:spcPts val="0"/>
              </a:spcBef>
              <a:spcAft>
                <a:spcPts val="0"/>
              </a:spcAft>
              <a:buNone/>
            </a:pPr>
            <a:r>
              <a:rPr lang="ca-ES" sz="2500" b="1" dirty="0">
                <a:latin typeface="Century Gothic"/>
                <a:ea typeface="Century Gothic"/>
                <a:cs typeface="Century Gothic"/>
                <a:sym typeface="Century Gothic"/>
              </a:rPr>
              <a:t>DURADA DE L’ATENCIÓ:</a:t>
            </a:r>
            <a:endParaRPr sz="2500" dirty="0">
              <a:latin typeface="Century Gothic"/>
              <a:ea typeface="Century Gothic"/>
              <a:cs typeface="Century Gothic"/>
              <a:sym typeface="Century Gothic"/>
            </a:endParaRPr>
          </a:p>
          <a:p>
            <a:pPr marL="12700" lvl="0" indent="0" algn="l" rtl="0">
              <a:lnSpc>
                <a:spcPct val="119799"/>
              </a:lnSpc>
              <a:spcBef>
                <a:spcPts val="0"/>
              </a:spcBef>
              <a:spcAft>
                <a:spcPts val="0"/>
              </a:spcAft>
              <a:buNone/>
            </a:pPr>
            <a:r>
              <a:rPr lang="ca-ES" sz="2500" dirty="0">
                <a:latin typeface="Century Gothic"/>
                <a:ea typeface="Century Gothic"/>
                <a:cs typeface="Century Gothic"/>
                <a:sym typeface="Century Gothic"/>
              </a:rPr>
              <a:t>Es tracta d’una intervenció </a:t>
            </a:r>
            <a:r>
              <a:rPr lang="ca-ES" sz="2500" b="1" dirty="0">
                <a:latin typeface="Century Gothic"/>
                <a:ea typeface="Century Gothic"/>
                <a:cs typeface="Century Gothic"/>
                <a:sym typeface="Century Gothic"/>
              </a:rPr>
              <a:t>immediata, acotada i limitada </a:t>
            </a:r>
            <a:r>
              <a:rPr lang="ca-ES" sz="2500" dirty="0">
                <a:latin typeface="Century Gothic"/>
                <a:ea typeface="Century Gothic"/>
                <a:cs typeface="Century Gothic"/>
                <a:sym typeface="Century Gothic"/>
              </a:rPr>
              <a:t>en el</a:t>
            </a:r>
            <a:endParaRPr sz="2500" dirty="0">
              <a:latin typeface="Century Gothic"/>
              <a:ea typeface="Century Gothic"/>
              <a:cs typeface="Century Gothic"/>
              <a:sym typeface="Century Gothic"/>
            </a:endParaRPr>
          </a:p>
          <a:p>
            <a:pPr marL="12700" lvl="0" indent="0" algn="l" rtl="0">
              <a:lnSpc>
                <a:spcPct val="100000"/>
              </a:lnSpc>
              <a:spcBef>
                <a:spcPts val="450"/>
              </a:spcBef>
              <a:spcAft>
                <a:spcPts val="0"/>
              </a:spcAft>
              <a:buNone/>
            </a:pPr>
            <a:r>
              <a:rPr lang="ca-ES" sz="2500" dirty="0">
                <a:latin typeface="Century Gothic"/>
                <a:ea typeface="Century Gothic"/>
                <a:cs typeface="Century Gothic"/>
                <a:sym typeface="Century Gothic"/>
              </a:rPr>
              <a:t>temps.</a:t>
            </a:r>
            <a:endParaRPr sz="2500" dirty="0">
              <a:latin typeface="Century Gothic"/>
              <a:ea typeface="Century Gothic"/>
              <a:cs typeface="Century Gothic"/>
              <a:sym typeface="Century Gothic"/>
            </a:endParaRPr>
          </a:p>
          <a:p>
            <a:pPr marL="0" lvl="0" indent="0" algn="l" rtl="0">
              <a:lnSpc>
                <a:spcPct val="100000"/>
              </a:lnSpc>
              <a:spcBef>
                <a:spcPts val="345"/>
              </a:spcBef>
              <a:spcAft>
                <a:spcPts val="0"/>
              </a:spcAft>
              <a:buNone/>
            </a:pPr>
            <a:endParaRPr sz="2500" dirty="0">
              <a:latin typeface="Century Gothic"/>
              <a:ea typeface="Century Gothic"/>
              <a:cs typeface="Century Gothic"/>
              <a:sym typeface="Century Gothic"/>
            </a:endParaRPr>
          </a:p>
          <a:p>
            <a:pPr marL="12700" lvl="0" indent="0" algn="l" rtl="0">
              <a:lnSpc>
                <a:spcPct val="100000"/>
              </a:lnSpc>
              <a:spcBef>
                <a:spcPts val="0"/>
              </a:spcBef>
              <a:spcAft>
                <a:spcPts val="0"/>
              </a:spcAft>
              <a:buNone/>
            </a:pPr>
            <a:r>
              <a:rPr lang="ca-ES" sz="2500" b="1" dirty="0">
                <a:latin typeface="Century Gothic"/>
                <a:ea typeface="Century Gothic"/>
                <a:cs typeface="Century Gothic"/>
                <a:sym typeface="Century Gothic"/>
              </a:rPr>
              <a:t>FORMAT DE L’ATENCIÓ:</a:t>
            </a:r>
            <a:endParaRPr sz="2500" dirty="0">
              <a:latin typeface="Century Gothic"/>
              <a:ea typeface="Century Gothic"/>
              <a:cs typeface="Century Gothic"/>
              <a:sym typeface="Century Gothic"/>
            </a:endParaRPr>
          </a:p>
          <a:p>
            <a:pPr marL="188595" lvl="0" indent="-186055" algn="l" rtl="0">
              <a:lnSpc>
                <a:spcPct val="100000"/>
              </a:lnSpc>
              <a:spcBef>
                <a:spcPts val="190"/>
              </a:spcBef>
              <a:spcAft>
                <a:spcPts val="0"/>
              </a:spcAft>
              <a:buSzPts val="2250"/>
              <a:buFont typeface="Century Gothic"/>
              <a:buChar char="•"/>
            </a:pPr>
            <a:r>
              <a:rPr lang="ca-ES" sz="2500" dirty="0">
                <a:latin typeface="Century Gothic"/>
                <a:ea typeface="Century Gothic"/>
                <a:cs typeface="Century Gothic"/>
                <a:sym typeface="Century Gothic"/>
              </a:rPr>
              <a:t>Es pot realitzar tant intervenció </a:t>
            </a:r>
            <a:r>
              <a:rPr lang="ca-ES" sz="2500" b="1" dirty="0">
                <a:latin typeface="Century Gothic"/>
                <a:ea typeface="Century Gothic"/>
                <a:cs typeface="Century Gothic"/>
                <a:sym typeface="Century Gothic"/>
              </a:rPr>
              <a:t>individual </a:t>
            </a:r>
            <a:r>
              <a:rPr lang="ca-ES" sz="2500" dirty="0">
                <a:latin typeface="Century Gothic"/>
                <a:ea typeface="Century Gothic"/>
                <a:cs typeface="Century Gothic"/>
                <a:sym typeface="Century Gothic"/>
              </a:rPr>
              <a:t>com </a:t>
            </a:r>
            <a:r>
              <a:rPr lang="ca-ES" sz="2500" b="1" dirty="0">
                <a:latin typeface="Century Gothic"/>
                <a:ea typeface="Century Gothic"/>
                <a:cs typeface="Century Gothic"/>
                <a:sym typeface="Century Gothic"/>
              </a:rPr>
              <a:t>grupal </a:t>
            </a:r>
            <a:r>
              <a:rPr lang="ca-ES" sz="2500" dirty="0">
                <a:latin typeface="Century Gothic"/>
                <a:ea typeface="Century Gothic"/>
                <a:cs typeface="Century Gothic"/>
                <a:sym typeface="Century Gothic"/>
              </a:rPr>
              <a:t>depenent</a:t>
            </a:r>
            <a:endParaRPr sz="2500" dirty="0">
              <a:latin typeface="Century Gothic"/>
              <a:ea typeface="Century Gothic"/>
              <a:cs typeface="Century Gothic"/>
              <a:sym typeface="Century Gothic"/>
            </a:endParaRPr>
          </a:p>
          <a:p>
            <a:pPr marL="12700" lvl="0" indent="0" algn="l" rtl="0">
              <a:lnSpc>
                <a:spcPct val="100000"/>
              </a:lnSpc>
              <a:spcBef>
                <a:spcPts val="450"/>
              </a:spcBef>
              <a:spcAft>
                <a:spcPts val="0"/>
              </a:spcAft>
              <a:buNone/>
            </a:pPr>
            <a:r>
              <a:rPr lang="ca-ES" sz="2500" dirty="0">
                <a:latin typeface="Century Gothic"/>
                <a:ea typeface="Century Gothic"/>
                <a:cs typeface="Century Gothic"/>
                <a:sym typeface="Century Gothic"/>
              </a:rPr>
              <a:t>de les necessitats de cada situació i persona/es.</a:t>
            </a:r>
            <a:endParaRPr sz="2500" dirty="0">
              <a:latin typeface="Century Gothic"/>
              <a:ea typeface="Century Gothic"/>
              <a:cs typeface="Century Gothic"/>
              <a:sym typeface="Century Gothic"/>
            </a:endParaRPr>
          </a:p>
          <a:p>
            <a:pPr marL="12700" marR="920750" lvl="0" indent="-142875" algn="l" rtl="0">
              <a:lnSpc>
                <a:spcPct val="114999"/>
              </a:lnSpc>
              <a:spcBef>
                <a:spcPts val="0"/>
              </a:spcBef>
              <a:spcAft>
                <a:spcPts val="0"/>
              </a:spcAft>
              <a:buSzPts val="2250"/>
              <a:buFont typeface="Century Gothic"/>
              <a:buChar char="•"/>
            </a:pPr>
            <a:r>
              <a:rPr lang="ca-ES" sz="2500" dirty="0">
                <a:latin typeface="Century Gothic"/>
                <a:ea typeface="Century Gothic"/>
                <a:cs typeface="Century Gothic"/>
                <a:sym typeface="Century Gothic"/>
              </a:rPr>
              <a:t> Els canals d'intervenció s'adapten a les necessitats de la/es persona/es a atendre; </a:t>
            </a:r>
            <a:r>
              <a:rPr lang="ca-ES" sz="2500" b="1" dirty="0">
                <a:latin typeface="Century Gothic"/>
                <a:ea typeface="Century Gothic"/>
                <a:cs typeface="Century Gothic"/>
                <a:sym typeface="Century Gothic"/>
              </a:rPr>
              <a:t>telefònica, presencial </a:t>
            </a:r>
            <a:r>
              <a:rPr lang="ca-ES" sz="2500" dirty="0">
                <a:latin typeface="Century Gothic"/>
                <a:ea typeface="Century Gothic"/>
                <a:cs typeface="Century Gothic"/>
                <a:sym typeface="Century Gothic"/>
              </a:rPr>
              <a:t>i </a:t>
            </a:r>
            <a:r>
              <a:rPr lang="ca-ES" sz="2500" b="1" dirty="0">
                <a:latin typeface="Century Gothic"/>
                <a:ea typeface="Century Gothic"/>
                <a:cs typeface="Century Gothic"/>
                <a:sym typeface="Century Gothic"/>
              </a:rPr>
              <a:t>en línia</a:t>
            </a:r>
            <a:r>
              <a:rPr lang="ca-ES" sz="2500" dirty="0">
                <a:latin typeface="Century Gothic"/>
                <a:ea typeface="Century Gothic"/>
                <a:cs typeface="Century Gothic"/>
                <a:sym typeface="Century Gothic"/>
              </a:rPr>
              <a:t>.</a:t>
            </a:r>
            <a:endParaRPr sz="2500" dirty="0">
              <a:latin typeface="Century Gothic"/>
              <a:ea typeface="Century Gothic"/>
              <a:cs typeface="Century Gothic"/>
              <a:sym typeface="Century Gothic"/>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202"/>
        <p:cNvGrpSpPr/>
        <p:nvPr/>
      </p:nvGrpSpPr>
      <p:grpSpPr>
        <a:xfrm>
          <a:off x="0" y="0"/>
          <a:ext cx="0" cy="0"/>
          <a:chOff x="0" y="0"/>
          <a:chExt cx="0" cy="0"/>
        </a:xfrm>
      </p:grpSpPr>
      <p:sp>
        <p:nvSpPr>
          <p:cNvPr id="203" name="Google Shape;203;p8"/>
          <p:cNvSpPr/>
          <p:nvPr/>
        </p:nvSpPr>
        <p:spPr>
          <a:xfrm>
            <a:off x="6178629" y="8057694"/>
            <a:ext cx="2312670" cy="1356360"/>
          </a:xfrm>
          <a:custGeom>
            <a:avLst/>
            <a:gdLst/>
            <a:ahLst/>
            <a:cxnLst/>
            <a:rect l="l" t="t" r="r" b="b"/>
            <a:pathLst>
              <a:path w="2312670" h="1356359" extrusionOk="0">
                <a:moveTo>
                  <a:pt x="376379" y="408795"/>
                </a:moveTo>
                <a:lnTo>
                  <a:pt x="391808" y="390642"/>
                </a:lnTo>
                <a:lnTo>
                  <a:pt x="420624" y="415132"/>
                </a:lnTo>
                <a:lnTo>
                  <a:pt x="385058" y="457489"/>
                </a:lnTo>
                <a:lnTo>
                  <a:pt x="368024" y="478746"/>
                </a:lnTo>
                <a:lnTo>
                  <a:pt x="351373" y="500700"/>
                </a:lnTo>
                <a:lnTo>
                  <a:pt x="320843" y="478227"/>
                </a:lnTo>
                <a:lnTo>
                  <a:pt x="348179" y="443144"/>
                </a:lnTo>
                <a:lnTo>
                  <a:pt x="362167" y="425828"/>
                </a:lnTo>
                <a:lnTo>
                  <a:pt x="376379" y="408795"/>
                </a:lnTo>
                <a:close/>
              </a:path>
              <a:path w="2312670" h="1356359" extrusionOk="0">
                <a:moveTo>
                  <a:pt x="443714" y="335992"/>
                </a:moveTo>
                <a:lnTo>
                  <a:pt x="464139" y="315939"/>
                </a:lnTo>
                <a:lnTo>
                  <a:pt x="485065" y="296438"/>
                </a:lnTo>
                <a:lnTo>
                  <a:pt x="506494" y="277491"/>
                </a:lnTo>
                <a:lnTo>
                  <a:pt x="528424" y="259096"/>
                </a:lnTo>
                <a:lnTo>
                  <a:pt x="552832" y="288774"/>
                </a:lnTo>
                <a:lnTo>
                  <a:pt x="531986" y="306303"/>
                </a:lnTo>
                <a:lnTo>
                  <a:pt x="511393" y="324465"/>
                </a:lnTo>
                <a:lnTo>
                  <a:pt x="491149" y="343202"/>
                </a:lnTo>
                <a:lnTo>
                  <a:pt x="471349" y="362457"/>
                </a:lnTo>
                <a:lnTo>
                  <a:pt x="443714" y="335992"/>
                </a:lnTo>
                <a:close/>
              </a:path>
              <a:path w="2312670" h="1356359" extrusionOk="0">
                <a:moveTo>
                  <a:pt x="277345" y="541975"/>
                </a:moveTo>
                <a:lnTo>
                  <a:pt x="308933" y="562898"/>
                </a:lnTo>
                <a:lnTo>
                  <a:pt x="294346" y="585746"/>
                </a:lnTo>
                <a:lnTo>
                  <a:pt x="279957" y="609181"/>
                </a:lnTo>
                <a:lnTo>
                  <a:pt x="265809" y="633100"/>
                </a:lnTo>
                <a:lnTo>
                  <a:pt x="251943" y="657398"/>
                </a:lnTo>
                <a:lnTo>
                  <a:pt x="218474" y="638382"/>
                </a:lnTo>
                <a:lnTo>
                  <a:pt x="233174" y="613103"/>
                </a:lnTo>
                <a:lnTo>
                  <a:pt x="248019" y="588365"/>
                </a:lnTo>
                <a:lnTo>
                  <a:pt x="263012" y="564218"/>
                </a:lnTo>
                <a:lnTo>
                  <a:pt x="277345" y="541975"/>
                </a:lnTo>
                <a:close/>
              </a:path>
              <a:path w="2312670" h="1356359" extrusionOk="0">
                <a:moveTo>
                  <a:pt x="277178" y="541865"/>
                </a:moveTo>
                <a:lnTo>
                  <a:pt x="278158" y="540713"/>
                </a:lnTo>
                <a:lnTo>
                  <a:pt x="277345" y="541975"/>
                </a:lnTo>
                <a:lnTo>
                  <a:pt x="277178" y="541865"/>
                </a:lnTo>
                <a:close/>
              </a:path>
              <a:path w="2312670" h="1356359" extrusionOk="0">
                <a:moveTo>
                  <a:pt x="587549" y="214057"/>
                </a:moveTo>
                <a:lnTo>
                  <a:pt x="611295" y="197605"/>
                </a:lnTo>
                <a:lnTo>
                  <a:pt x="635095" y="182129"/>
                </a:lnTo>
                <a:lnTo>
                  <a:pt x="659105" y="167392"/>
                </a:lnTo>
                <a:lnTo>
                  <a:pt x="683483" y="153152"/>
                </a:lnTo>
                <a:lnTo>
                  <a:pt x="701998" y="186259"/>
                </a:lnTo>
                <a:lnTo>
                  <a:pt x="678391" y="200029"/>
                </a:lnTo>
                <a:lnTo>
                  <a:pt x="654991" y="214487"/>
                </a:lnTo>
                <a:lnTo>
                  <a:pt x="631939" y="229520"/>
                </a:lnTo>
                <a:lnTo>
                  <a:pt x="609378" y="245016"/>
                </a:lnTo>
                <a:lnTo>
                  <a:pt x="587549" y="214057"/>
                </a:lnTo>
                <a:close/>
              </a:path>
              <a:path w="2312670" h="1356359" extrusionOk="0">
                <a:moveTo>
                  <a:pt x="184174" y="705018"/>
                </a:moveTo>
                <a:lnTo>
                  <a:pt x="218868" y="722592"/>
                </a:lnTo>
                <a:lnTo>
                  <a:pt x="207196" y="747165"/>
                </a:lnTo>
                <a:lnTo>
                  <a:pt x="195664" y="772230"/>
                </a:lnTo>
                <a:lnTo>
                  <a:pt x="184365" y="797678"/>
                </a:lnTo>
                <a:lnTo>
                  <a:pt x="173390" y="823402"/>
                </a:lnTo>
                <a:lnTo>
                  <a:pt x="136982" y="807844"/>
                </a:lnTo>
                <a:lnTo>
                  <a:pt x="172585" y="729575"/>
                </a:lnTo>
                <a:lnTo>
                  <a:pt x="184174" y="705018"/>
                </a:lnTo>
                <a:close/>
              </a:path>
              <a:path w="2312670" h="1356359" extrusionOk="0">
                <a:moveTo>
                  <a:pt x="750158" y="118499"/>
                </a:moveTo>
                <a:lnTo>
                  <a:pt x="775881" y="106583"/>
                </a:lnTo>
                <a:lnTo>
                  <a:pt x="801886" y="95339"/>
                </a:lnTo>
                <a:lnTo>
                  <a:pt x="828171" y="84767"/>
                </a:lnTo>
                <a:lnTo>
                  <a:pt x="854737" y="74869"/>
                </a:lnTo>
                <a:lnTo>
                  <a:pt x="867806" y="110295"/>
                </a:lnTo>
                <a:lnTo>
                  <a:pt x="841911" y="120097"/>
                </a:lnTo>
                <a:lnTo>
                  <a:pt x="816284" y="130405"/>
                </a:lnTo>
                <a:lnTo>
                  <a:pt x="791051" y="141235"/>
                </a:lnTo>
                <a:lnTo>
                  <a:pt x="766339" y="152600"/>
                </a:lnTo>
                <a:lnTo>
                  <a:pt x="750158" y="118499"/>
                </a:lnTo>
                <a:close/>
              </a:path>
              <a:path w="2312670" h="1356359" extrusionOk="0">
                <a:moveTo>
                  <a:pt x="111716" y="876697"/>
                </a:moveTo>
                <a:lnTo>
                  <a:pt x="147129" y="889921"/>
                </a:lnTo>
                <a:lnTo>
                  <a:pt x="137998" y="915537"/>
                </a:lnTo>
                <a:lnTo>
                  <a:pt x="129062" y="941691"/>
                </a:lnTo>
                <a:lnTo>
                  <a:pt x="120358" y="968228"/>
                </a:lnTo>
                <a:lnTo>
                  <a:pt x="111924" y="994995"/>
                </a:lnTo>
                <a:lnTo>
                  <a:pt x="75862" y="983701"/>
                </a:lnTo>
                <a:lnTo>
                  <a:pt x="84316" y="956564"/>
                </a:lnTo>
                <a:lnTo>
                  <a:pt x="93140" y="929648"/>
                </a:lnTo>
                <a:lnTo>
                  <a:pt x="102289" y="903008"/>
                </a:lnTo>
                <a:lnTo>
                  <a:pt x="111716" y="876697"/>
                </a:lnTo>
                <a:close/>
              </a:path>
              <a:path w="2312670" h="1356359" extrusionOk="0">
                <a:moveTo>
                  <a:pt x="55696" y="1055897"/>
                </a:moveTo>
                <a:lnTo>
                  <a:pt x="92161" y="1065548"/>
                </a:lnTo>
                <a:lnTo>
                  <a:pt x="85376" y="1092235"/>
                </a:lnTo>
                <a:lnTo>
                  <a:pt x="78839" y="1119179"/>
                </a:lnTo>
                <a:lnTo>
                  <a:pt x="72564" y="1146253"/>
                </a:lnTo>
                <a:lnTo>
                  <a:pt x="66565" y="1173329"/>
                </a:lnTo>
                <a:lnTo>
                  <a:pt x="29740" y="1165854"/>
                </a:lnTo>
                <a:lnTo>
                  <a:pt x="35465" y="1138087"/>
                </a:lnTo>
                <a:lnTo>
                  <a:pt x="41778" y="1110449"/>
                </a:lnTo>
                <a:lnTo>
                  <a:pt x="48561" y="1083024"/>
                </a:lnTo>
                <a:lnTo>
                  <a:pt x="55696" y="1055897"/>
                </a:lnTo>
                <a:close/>
              </a:path>
              <a:path w="2312670" h="1356359" extrusionOk="0">
                <a:moveTo>
                  <a:pt x="926671" y="52130"/>
                </a:moveTo>
                <a:lnTo>
                  <a:pt x="953980" y="44454"/>
                </a:lnTo>
                <a:lnTo>
                  <a:pt x="981462" y="37497"/>
                </a:lnTo>
                <a:lnTo>
                  <a:pt x="1009116" y="31261"/>
                </a:lnTo>
                <a:lnTo>
                  <a:pt x="1036942" y="25745"/>
                </a:lnTo>
                <a:lnTo>
                  <a:pt x="1044234" y="62713"/>
                </a:lnTo>
                <a:lnTo>
                  <a:pt x="1016832" y="68256"/>
                </a:lnTo>
                <a:lnTo>
                  <a:pt x="989779" y="74375"/>
                </a:lnTo>
                <a:lnTo>
                  <a:pt x="963174" y="81061"/>
                </a:lnTo>
                <a:lnTo>
                  <a:pt x="937118" y="88306"/>
                </a:lnTo>
                <a:lnTo>
                  <a:pt x="926671" y="52130"/>
                </a:lnTo>
                <a:close/>
              </a:path>
              <a:path w="2312670" h="1356359" extrusionOk="0">
                <a:moveTo>
                  <a:pt x="14991" y="1238683"/>
                </a:moveTo>
                <a:lnTo>
                  <a:pt x="16432" y="1239907"/>
                </a:lnTo>
                <a:lnTo>
                  <a:pt x="53992" y="1246518"/>
                </a:lnTo>
                <a:lnTo>
                  <a:pt x="49135" y="1273921"/>
                </a:lnTo>
                <a:lnTo>
                  <a:pt x="44659" y="1301369"/>
                </a:lnTo>
                <a:lnTo>
                  <a:pt x="40637" y="1328830"/>
                </a:lnTo>
                <a:lnTo>
                  <a:pt x="37142" y="1356273"/>
                </a:lnTo>
                <a:lnTo>
                  <a:pt x="0" y="1351506"/>
                </a:lnTo>
                <a:lnTo>
                  <a:pt x="2643" y="1323176"/>
                </a:lnTo>
                <a:lnTo>
                  <a:pt x="6171" y="1294900"/>
                </a:lnTo>
                <a:lnTo>
                  <a:pt x="10362" y="1266722"/>
                </a:lnTo>
                <a:lnTo>
                  <a:pt x="14991" y="1238683"/>
                </a:lnTo>
                <a:close/>
              </a:path>
              <a:path w="2312670" h="1356359" extrusionOk="0">
                <a:moveTo>
                  <a:pt x="1110519" y="13336"/>
                </a:moveTo>
                <a:lnTo>
                  <a:pt x="1138186" y="9779"/>
                </a:lnTo>
                <a:lnTo>
                  <a:pt x="1166225" y="6771"/>
                </a:lnTo>
                <a:lnTo>
                  <a:pt x="1194559" y="4292"/>
                </a:lnTo>
                <a:lnTo>
                  <a:pt x="1223110" y="2323"/>
                </a:lnTo>
                <a:lnTo>
                  <a:pt x="1225115" y="40257"/>
                </a:lnTo>
                <a:lnTo>
                  <a:pt x="1197480" y="42042"/>
                </a:lnTo>
                <a:lnTo>
                  <a:pt x="1170024" y="44492"/>
                </a:lnTo>
                <a:lnTo>
                  <a:pt x="1142971" y="47563"/>
                </a:lnTo>
                <a:lnTo>
                  <a:pt x="1116543" y="51212"/>
                </a:lnTo>
                <a:lnTo>
                  <a:pt x="1110519" y="13336"/>
                </a:lnTo>
                <a:close/>
              </a:path>
              <a:path w="2312670" h="1356359" extrusionOk="0">
                <a:moveTo>
                  <a:pt x="1298042" y="0"/>
                </a:moveTo>
                <a:lnTo>
                  <a:pt x="1325723" y="13"/>
                </a:lnTo>
                <a:lnTo>
                  <a:pt x="1353917" y="463"/>
                </a:lnTo>
                <a:lnTo>
                  <a:pt x="1382397" y="1342"/>
                </a:lnTo>
                <a:lnTo>
                  <a:pt x="1410937" y="2644"/>
                </a:lnTo>
                <a:lnTo>
                  <a:pt x="1408634" y="40391"/>
                </a:lnTo>
                <a:lnTo>
                  <a:pt x="1380743" y="39191"/>
                </a:lnTo>
                <a:lnTo>
                  <a:pt x="1352932" y="38338"/>
                </a:lnTo>
                <a:lnTo>
                  <a:pt x="1325352" y="37867"/>
                </a:lnTo>
                <a:lnTo>
                  <a:pt x="1298159" y="37818"/>
                </a:lnTo>
                <a:lnTo>
                  <a:pt x="1298042" y="0"/>
                </a:lnTo>
                <a:close/>
              </a:path>
              <a:path w="2312670" h="1356359" extrusionOk="0">
                <a:moveTo>
                  <a:pt x="1484471" y="9556"/>
                </a:moveTo>
                <a:lnTo>
                  <a:pt x="1512159" y="12344"/>
                </a:lnTo>
                <a:lnTo>
                  <a:pt x="1540056" y="15542"/>
                </a:lnTo>
                <a:lnTo>
                  <a:pt x="1568140" y="19179"/>
                </a:lnTo>
                <a:lnTo>
                  <a:pt x="1596387" y="23280"/>
                </a:lnTo>
                <a:lnTo>
                  <a:pt x="1590554" y="60508"/>
                </a:lnTo>
                <a:lnTo>
                  <a:pt x="1562965" y="56664"/>
                </a:lnTo>
                <a:lnTo>
                  <a:pt x="1535327" y="53151"/>
                </a:lnTo>
                <a:lnTo>
                  <a:pt x="1507868" y="49975"/>
                </a:lnTo>
                <a:lnTo>
                  <a:pt x="1480814" y="47144"/>
                </a:lnTo>
                <a:lnTo>
                  <a:pt x="1484471" y="9556"/>
                </a:lnTo>
                <a:close/>
              </a:path>
              <a:path w="2312670" h="1356359" extrusionOk="0">
                <a:moveTo>
                  <a:pt x="1670095" y="32323"/>
                </a:moveTo>
                <a:lnTo>
                  <a:pt x="1697402" y="37393"/>
                </a:lnTo>
                <a:lnTo>
                  <a:pt x="1725129" y="42681"/>
                </a:lnTo>
                <a:lnTo>
                  <a:pt x="1752896" y="48468"/>
                </a:lnTo>
                <a:lnTo>
                  <a:pt x="1780325" y="55037"/>
                </a:lnTo>
                <a:lnTo>
                  <a:pt x="1771784" y="91949"/>
                </a:lnTo>
                <a:lnTo>
                  <a:pt x="1744221" y="85739"/>
                </a:lnTo>
                <a:lnTo>
                  <a:pt x="1716917" y="79935"/>
                </a:lnTo>
                <a:lnTo>
                  <a:pt x="1689900" y="74560"/>
                </a:lnTo>
                <a:lnTo>
                  <a:pt x="1663196" y="69638"/>
                </a:lnTo>
                <a:lnTo>
                  <a:pt x="1670095" y="32323"/>
                </a:lnTo>
                <a:close/>
              </a:path>
              <a:path w="2312670" h="1356359" extrusionOk="0">
                <a:moveTo>
                  <a:pt x="1852592" y="72783"/>
                </a:moveTo>
                <a:lnTo>
                  <a:pt x="1879268" y="79829"/>
                </a:lnTo>
                <a:lnTo>
                  <a:pt x="1906244" y="87177"/>
                </a:lnTo>
                <a:lnTo>
                  <a:pt x="1933498" y="94854"/>
                </a:lnTo>
                <a:lnTo>
                  <a:pt x="1961008" y="102888"/>
                </a:lnTo>
                <a:lnTo>
                  <a:pt x="1950003" y="139195"/>
                </a:lnTo>
                <a:lnTo>
                  <a:pt x="1922889" y="131133"/>
                </a:lnTo>
                <a:lnTo>
                  <a:pt x="1896008" y="123454"/>
                </a:lnTo>
                <a:lnTo>
                  <a:pt x="1869359" y="116159"/>
                </a:lnTo>
                <a:lnTo>
                  <a:pt x="1842942" y="109248"/>
                </a:lnTo>
                <a:lnTo>
                  <a:pt x="1852592" y="72783"/>
                </a:lnTo>
                <a:close/>
              </a:path>
              <a:path w="2312670" h="1356359" extrusionOk="0">
                <a:moveTo>
                  <a:pt x="2031532" y="125604"/>
                </a:moveTo>
                <a:lnTo>
                  <a:pt x="2057683" y="134143"/>
                </a:lnTo>
                <a:lnTo>
                  <a:pt x="2084089" y="143038"/>
                </a:lnTo>
                <a:lnTo>
                  <a:pt x="2110773" y="152262"/>
                </a:lnTo>
                <a:lnTo>
                  <a:pt x="2137759" y="161790"/>
                </a:lnTo>
                <a:lnTo>
                  <a:pt x="2124823" y="197448"/>
                </a:lnTo>
                <a:lnTo>
                  <a:pt x="2098149" y="187992"/>
                </a:lnTo>
                <a:lnTo>
                  <a:pt x="2071739" y="178884"/>
                </a:lnTo>
                <a:lnTo>
                  <a:pt x="2045591" y="170123"/>
                </a:lnTo>
                <a:lnTo>
                  <a:pt x="2019706" y="161709"/>
                </a:lnTo>
                <a:lnTo>
                  <a:pt x="2031532" y="125604"/>
                </a:lnTo>
                <a:close/>
              </a:path>
              <a:path w="2312670" h="1356359" extrusionOk="0">
                <a:moveTo>
                  <a:pt x="2207188" y="187546"/>
                </a:moveTo>
                <a:lnTo>
                  <a:pt x="2233165" y="197402"/>
                </a:lnTo>
                <a:lnTo>
                  <a:pt x="2259304" y="207396"/>
                </a:lnTo>
                <a:lnTo>
                  <a:pt x="2285750" y="217466"/>
                </a:lnTo>
                <a:lnTo>
                  <a:pt x="2312651" y="227549"/>
                </a:lnTo>
                <a:lnTo>
                  <a:pt x="2297093" y="263957"/>
                </a:lnTo>
                <a:lnTo>
                  <a:pt x="2270919" y="253374"/>
                </a:lnTo>
                <a:lnTo>
                  <a:pt x="2244805" y="243215"/>
                </a:lnTo>
                <a:lnTo>
                  <a:pt x="2218685" y="233609"/>
                </a:lnTo>
                <a:lnTo>
                  <a:pt x="2192495" y="224688"/>
                </a:lnTo>
                <a:lnTo>
                  <a:pt x="2207188" y="187546"/>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204" name="Google Shape;204;p8"/>
          <p:cNvGrpSpPr/>
          <p:nvPr/>
        </p:nvGrpSpPr>
        <p:grpSpPr>
          <a:xfrm>
            <a:off x="337930" y="1225938"/>
            <a:ext cx="17333312" cy="8358642"/>
            <a:chOff x="464135" y="1326165"/>
            <a:chExt cx="17333312" cy="8358642"/>
          </a:xfrm>
        </p:grpSpPr>
        <p:sp>
          <p:nvSpPr>
            <p:cNvPr id="205" name="Google Shape;205;p8"/>
            <p:cNvSpPr/>
            <p:nvPr/>
          </p:nvSpPr>
          <p:spPr>
            <a:xfrm>
              <a:off x="6165545" y="8150364"/>
              <a:ext cx="4936490" cy="1390015"/>
            </a:xfrm>
            <a:custGeom>
              <a:avLst/>
              <a:gdLst/>
              <a:ahLst/>
              <a:cxnLst/>
              <a:rect l="l" t="t" r="r" b="b"/>
              <a:pathLst>
                <a:path w="4936490" h="1390015" extrusionOk="0">
                  <a:moveTo>
                    <a:pt x="41249" y="1334897"/>
                  </a:moveTo>
                  <a:lnTo>
                    <a:pt x="1765" y="1356055"/>
                  </a:lnTo>
                  <a:lnTo>
                    <a:pt x="0" y="1388681"/>
                  </a:lnTo>
                  <a:lnTo>
                    <a:pt x="37668" y="1389913"/>
                  </a:lnTo>
                  <a:lnTo>
                    <a:pt x="37934" y="1386103"/>
                  </a:lnTo>
                  <a:lnTo>
                    <a:pt x="38493" y="1375359"/>
                  </a:lnTo>
                  <a:lnTo>
                    <a:pt x="39535" y="1358150"/>
                  </a:lnTo>
                  <a:lnTo>
                    <a:pt x="41249" y="1334897"/>
                  </a:lnTo>
                  <a:close/>
                </a:path>
                <a:path w="4936490" h="1390015" extrusionOk="0">
                  <a:moveTo>
                    <a:pt x="2498687" y="209918"/>
                  </a:moveTo>
                  <a:lnTo>
                    <a:pt x="2447125" y="189420"/>
                  </a:lnTo>
                  <a:lnTo>
                    <a:pt x="2434145" y="183680"/>
                  </a:lnTo>
                  <a:lnTo>
                    <a:pt x="2408212" y="172402"/>
                  </a:lnTo>
                  <a:lnTo>
                    <a:pt x="2395385" y="166789"/>
                  </a:lnTo>
                  <a:lnTo>
                    <a:pt x="2381681" y="202780"/>
                  </a:lnTo>
                  <a:lnTo>
                    <a:pt x="2393899" y="207683"/>
                  </a:lnTo>
                  <a:lnTo>
                    <a:pt x="2406739" y="213220"/>
                  </a:lnTo>
                  <a:lnTo>
                    <a:pt x="2419896" y="219151"/>
                  </a:lnTo>
                  <a:lnTo>
                    <a:pt x="2433129" y="225171"/>
                  </a:lnTo>
                  <a:lnTo>
                    <a:pt x="2483421" y="246570"/>
                  </a:lnTo>
                  <a:lnTo>
                    <a:pt x="2498687" y="209918"/>
                  </a:lnTo>
                  <a:close/>
                </a:path>
                <a:path w="4936490" h="1390015" extrusionOk="0">
                  <a:moveTo>
                    <a:pt x="2674810" y="274243"/>
                  </a:moveTo>
                  <a:lnTo>
                    <a:pt x="2648470" y="265176"/>
                  </a:lnTo>
                  <a:lnTo>
                    <a:pt x="2622004" y="255854"/>
                  </a:lnTo>
                  <a:lnTo>
                    <a:pt x="2595435" y="246354"/>
                  </a:lnTo>
                  <a:lnTo>
                    <a:pt x="2568740" y="236702"/>
                  </a:lnTo>
                  <a:lnTo>
                    <a:pt x="2555519" y="272110"/>
                  </a:lnTo>
                  <a:lnTo>
                    <a:pt x="2582418" y="281940"/>
                  </a:lnTo>
                  <a:lnTo>
                    <a:pt x="2609177" y="291604"/>
                  </a:lnTo>
                  <a:lnTo>
                    <a:pt x="2635770" y="301028"/>
                  </a:lnTo>
                  <a:lnTo>
                    <a:pt x="2662161" y="310146"/>
                  </a:lnTo>
                  <a:lnTo>
                    <a:pt x="2674810" y="274243"/>
                  </a:lnTo>
                  <a:close/>
                </a:path>
                <a:path w="4936490" h="1390015" extrusionOk="0">
                  <a:moveTo>
                    <a:pt x="2853715" y="330022"/>
                  </a:moveTo>
                  <a:lnTo>
                    <a:pt x="2827070" y="322173"/>
                  </a:lnTo>
                  <a:lnTo>
                    <a:pt x="2800273" y="314058"/>
                  </a:lnTo>
                  <a:lnTo>
                    <a:pt x="2773311" y="305714"/>
                  </a:lnTo>
                  <a:lnTo>
                    <a:pt x="2746159" y="297154"/>
                  </a:lnTo>
                  <a:lnTo>
                    <a:pt x="2734856" y="333222"/>
                  </a:lnTo>
                  <a:lnTo>
                    <a:pt x="2762275" y="341909"/>
                  </a:lnTo>
                  <a:lnTo>
                    <a:pt x="2789504" y="350316"/>
                  </a:lnTo>
                  <a:lnTo>
                    <a:pt x="2816517" y="358444"/>
                  </a:lnTo>
                  <a:lnTo>
                    <a:pt x="2843250" y="366280"/>
                  </a:lnTo>
                  <a:lnTo>
                    <a:pt x="2853715" y="330022"/>
                  </a:lnTo>
                  <a:close/>
                </a:path>
                <a:path w="4936490" h="1390015" extrusionOk="0">
                  <a:moveTo>
                    <a:pt x="3034893" y="377291"/>
                  </a:moveTo>
                  <a:lnTo>
                    <a:pt x="3007804" y="370928"/>
                  </a:lnTo>
                  <a:lnTo>
                    <a:pt x="2980626" y="364363"/>
                  </a:lnTo>
                  <a:lnTo>
                    <a:pt x="2953270" y="357543"/>
                  </a:lnTo>
                  <a:lnTo>
                    <a:pt x="2925673" y="350469"/>
                  </a:lnTo>
                  <a:lnTo>
                    <a:pt x="2916021" y="386930"/>
                  </a:lnTo>
                  <a:lnTo>
                    <a:pt x="2943872" y="394144"/>
                  </a:lnTo>
                  <a:lnTo>
                    <a:pt x="2971520" y="401040"/>
                  </a:lnTo>
                  <a:lnTo>
                    <a:pt x="2999003" y="407708"/>
                  </a:lnTo>
                  <a:lnTo>
                    <a:pt x="3026346" y="414197"/>
                  </a:lnTo>
                  <a:lnTo>
                    <a:pt x="3034893" y="377291"/>
                  </a:lnTo>
                  <a:close/>
                </a:path>
                <a:path w="4936490" h="1390015" extrusionOk="0">
                  <a:moveTo>
                    <a:pt x="3218192" y="414464"/>
                  </a:moveTo>
                  <a:lnTo>
                    <a:pt x="3191141" y="409282"/>
                  </a:lnTo>
                  <a:lnTo>
                    <a:pt x="3135706" y="398932"/>
                  </a:lnTo>
                  <a:lnTo>
                    <a:pt x="3107563" y="393395"/>
                  </a:lnTo>
                  <a:lnTo>
                    <a:pt x="3128175" y="436270"/>
                  </a:lnTo>
                  <a:lnTo>
                    <a:pt x="3184169" y="446836"/>
                  </a:lnTo>
                  <a:lnTo>
                    <a:pt x="3211830" y="451739"/>
                  </a:lnTo>
                  <a:lnTo>
                    <a:pt x="3218192" y="414464"/>
                  </a:lnTo>
                  <a:close/>
                </a:path>
                <a:path w="4936490" h="1390015" extrusionOk="0">
                  <a:moveTo>
                    <a:pt x="3403498" y="439940"/>
                  </a:moveTo>
                  <a:lnTo>
                    <a:pt x="3375990" y="436943"/>
                  </a:lnTo>
                  <a:lnTo>
                    <a:pt x="3348228" y="433590"/>
                  </a:lnTo>
                  <a:lnTo>
                    <a:pt x="3320173" y="429920"/>
                  </a:lnTo>
                  <a:lnTo>
                    <a:pt x="3291827" y="425932"/>
                  </a:lnTo>
                  <a:lnTo>
                    <a:pt x="3286290" y="463410"/>
                  </a:lnTo>
                  <a:lnTo>
                    <a:pt x="3315131" y="467347"/>
                  </a:lnTo>
                  <a:lnTo>
                    <a:pt x="3343579" y="471030"/>
                  </a:lnTo>
                  <a:lnTo>
                    <a:pt x="3371646" y="474433"/>
                  </a:lnTo>
                  <a:lnTo>
                    <a:pt x="3399307" y="477570"/>
                  </a:lnTo>
                  <a:lnTo>
                    <a:pt x="3403498" y="439940"/>
                  </a:lnTo>
                  <a:close/>
                </a:path>
                <a:path w="4936490" h="1390015" extrusionOk="0">
                  <a:moveTo>
                    <a:pt x="3589655" y="452742"/>
                  </a:moveTo>
                  <a:lnTo>
                    <a:pt x="3562096" y="451650"/>
                  </a:lnTo>
                  <a:lnTo>
                    <a:pt x="3534499" y="450303"/>
                  </a:lnTo>
                  <a:lnTo>
                    <a:pt x="3506216" y="448602"/>
                  </a:lnTo>
                  <a:lnTo>
                    <a:pt x="3477818" y="446519"/>
                  </a:lnTo>
                  <a:lnTo>
                    <a:pt x="3474986" y="484314"/>
                  </a:lnTo>
                  <a:lnTo>
                    <a:pt x="3503612" y="486384"/>
                  </a:lnTo>
                  <a:lnTo>
                    <a:pt x="3532365" y="488111"/>
                  </a:lnTo>
                  <a:lnTo>
                    <a:pt x="3560584" y="489445"/>
                  </a:lnTo>
                  <a:lnTo>
                    <a:pt x="3588423" y="490397"/>
                  </a:lnTo>
                  <a:lnTo>
                    <a:pt x="3589655" y="452742"/>
                  </a:lnTo>
                  <a:close/>
                </a:path>
                <a:path w="4936490" h="1390015" extrusionOk="0">
                  <a:moveTo>
                    <a:pt x="3777767" y="489521"/>
                  </a:moveTo>
                  <a:lnTo>
                    <a:pt x="3776040" y="451840"/>
                  </a:lnTo>
                  <a:lnTo>
                    <a:pt x="3747820" y="453555"/>
                  </a:lnTo>
                  <a:lnTo>
                    <a:pt x="3719588" y="454609"/>
                  </a:lnTo>
                  <a:lnTo>
                    <a:pt x="3691432" y="455155"/>
                  </a:lnTo>
                  <a:lnTo>
                    <a:pt x="3663378" y="455345"/>
                  </a:lnTo>
                  <a:lnTo>
                    <a:pt x="3663950" y="492048"/>
                  </a:lnTo>
                  <a:lnTo>
                    <a:pt x="3692550" y="491985"/>
                  </a:lnTo>
                  <a:lnTo>
                    <a:pt x="3721112" y="491578"/>
                  </a:lnTo>
                  <a:lnTo>
                    <a:pt x="3749560" y="490766"/>
                  </a:lnTo>
                  <a:lnTo>
                    <a:pt x="3777767" y="489521"/>
                  </a:lnTo>
                  <a:close/>
                </a:path>
                <a:path w="4936490" h="1390015" extrusionOk="0">
                  <a:moveTo>
                    <a:pt x="3966184" y="473976"/>
                  </a:moveTo>
                  <a:lnTo>
                    <a:pt x="3961511" y="436257"/>
                  </a:lnTo>
                  <a:lnTo>
                    <a:pt x="3933736" y="439712"/>
                  </a:lnTo>
                  <a:lnTo>
                    <a:pt x="3905796" y="442823"/>
                  </a:lnTo>
                  <a:lnTo>
                    <a:pt x="3877792" y="445579"/>
                  </a:lnTo>
                  <a:lnTo>
                    <a:pt x="3849776" y="448005"/>
                  </a:lnTo>
                  <a:lnTo>
                    <a:pt x="3852849" y="485851"/>
                  </a:lnTo>
                  <a:lnTo>
                    <a:pt x="3881297" y="483349"/>
                  </a:lnTo>
                  <a:lnTo>
                    <a:pt x="3909758" y="480491"/>
                  </a:lnTo>
                  <a:lnTo>
                    <a:pt x="3938105" y="477342"/>
                  </a:lnTo>
                  <a:lnTo>
                    <a:pt x="3966184" y="473976"/>
                  </a:lnTo>
                  <a:close/>
                </a:path>
                <a:path w="4936490" h="1390015" extrusionOk="0">
                  <a:moveTo>
                    <a:pt x="4153865" y="439432"/>
                  </a:moveTo>
                  <a:lnTo>
                    <a:pt x="4145496" y="402539"/>
                  </a:lnTo>
                  <a:lnTo>
                    <a:pt x="4118445" y="408559"/>
                  </a:lnTo>
                  <a:lnTo>
                    <a:pt x="4091051" y="414210"/>
                  </a:lnTo>
                  <a:lnTo>
                    <a:pt x="4063415" y="419468"/>
                  </a:lnTo>
                  <a:lnTo>
                    <a:pt x="4035666" y="424332"/>
                  </a:lnTo>
                  <a:lnTo>
                    <a:pt x="4042181" y="461632"/>
                  </a:lnTo>
                  <a:lnTo>
                    <a:pt x="4070375" y="456692"/>
                  </a:lnTo>
                  <a:lnTo>
                    <a:pt x="4098480" y="451294"/>
                  </a:lnTo>
                  <a:lnTo>
                    <a:pt x="4126357" y="445528"/>
                  </a:lnTo>
                  <a:lnTo>
                    <a:pt x="4153865" y="439432"/>
                  </a:lnTo>
                  <a:close/>
                </a:path>
                <a:path w="4936490" h="1390015" extrusionOk="0">
                  <a:moveTo>
                    <a:pt x="4337202" y="387794"/>
                  </a:moveTo>
                  <a:lnTo>
                    <a:pt x="4325201" y="352285"/>
                  </a:lnTo>
                  <a:lnTo>
                    <a:pt x="4298645" y="360883"/>
                  </a:lnTo>
                  <a:lnTo>
                    <a:pt x="4271899" y="369150"/>
                  </a:lnTo>
                  <a:lnTo>
                    <a:pt x="4245038" y="377126"/>
                  </a:lnTo>
                  <a:lnTo>
                    <a:pt x="4218114" y="384848"/>
                  </a:lnTo>
                  <a:lnTo>
                    <a:pt x="4228020" y="421068"/>
                  </a:lnTo>
                  <a:lnTo>
                    <a:pt x="4255567" y="413397"/>
                  </a:lnTo>
                  <a:lnTo>
                    <a:pt x="4282986" y="405307"/>
                  </a:lnTo>
                  <a:lnTo>
                    <a:pt x="4310227" y="396786"/>
                  </a:lnTo>
                  <a:lnTo>
                    <a:pt x="4337202" y="387794"/>
                  </a:lnTo>
                  <a:close/>
                </a:path>
                <a:path w="4936490" h="1390015" extrusionOk="0">
                  <a:moveTo>
                    <a:pt x="4513948" y="317652"/>
                  </a:moveTo>
                  <a:lnTo>
                    <a:pt x="4498010" y="283260"/>
                  </a:lnTo>
                  <a:lnTo>
                    <a:pt x="4472648" y="294817"/>
                  </a:lnTo>
                  <a:lnTo>
                    <a:pt x="4446994" y="305981"/>
                  </a:lnTo>
                  <a:lnTo>
                    <a:pt x="4421111" y="316661"/>
                  </a:lnTo>
                  <a:lnTo>
                    <a:pt x="4395025" y="326758"/>
                  </a:lnTo>
                  <a:lnTo>
                    <a:pt x="4408627" y="362153"/>
                  </a:lnTo>
                  <a:lnTo>
                    <a:pt x="4435284" y="351574"/>
                  </a:lnTo>
                  <a:lnTo>
                    <a:pt x="4461751" y="340664"/>
                  </a:lnTo>
                  <a:lnTo>
                    <a:pt x="4487989" y="329374"/>
                  </a:lnTo>
                  <a:lnTo>
                    <a:pt x="4513948" y="317652"/>
                  </a:lnTo>
                  <a:close/>
                </a:path>
                <a:path w="4936490" h="1390015" extrusionOk="0">
                  <a:moveTo>
                    <a:pt x="4682693" y="228307"/>
                  </a:moveTo>
                  <a:lnTo>
                    <a:pt x="4661471" y="194881"/>
                  </a:lnTo>
                  <a:lnTo>
                    <a:pt x="4637862" y="209423"/>
                  </a:lnTo>
                  <a:lnTo>
                    <a:pt x="4613821" y="223494"/>
                  </a:lnTo>
                  <a:lnTo>
                    <a:pt x="4589437" y="237096"/>
                  </a:lnTo>
                  <a:lnTo>
                    <a:pt x="4564812" y="250215"/>
                  </a:lnTo>
                  <a:lnTo>
                    <a:pt x="4582884" y="284429"/>
                  </a:lnTo>
                  <a:lnTo>
                    <a:pt x="4608004" y="271259"/>
                  </a:lnTo>
                  <a:lnTo>
                    <a:pt x="4632896" y="257759"/>
                  </a:lnTo>
                  <a:lnTo>
                    <a:pt x="4657737" y="243573"/>
                  </a:lnTo>
                  <a:lnTo>
                    <a:pt x="4682693" y="228307"/>
                  </a:lnTo>
                  <a:close/>
                </a:path>
                <a:path w="4936490" h="1390015" extrusionOk="0">
                  <a:moveTo>
                    <a:pt x="4839043" y="118503"/>
                  </a:moveTo>
                  <a:lnTo>
                    <a:pt x="4814633" y="88823"/>
                  </a:lnTo>
                  <a:lnTo>
                    <a:pt x="4793513" y="105689"/>
                  </a:lnTo>
                  <a:lnTo>
                    <a:pt x="4771618" y="122428"/>
                  </a:lnTo>
                  <a:lnTo>
                    <a:pt x="4748923" y="139128"/>
                  </a:lnTo>
                  <a:lnTo>
                    <a:pt x="4725378" y="155892"/>
                  </a:lnTo>
                  <a:lnTo>
                    <a:pt x="4745977" y="188290"/>
                  </a:lnTo>
                  <a:lnTo>
                    <a:pt x="4770082" y="171551"/>
                  </a:lnTo>
                  <a:lnTo>
                    <a:pt x="4793589" y="154317"/>
                  </a:lnTo>
                  <a:lnTo>
                    <a:pt x="4816564" y="136613"/>
                  </a:lnTo>
                  <a:lnTo>
                    <a:pt x="4839043" y="118503"/>
                  </a:lnTo>
                  <a:close/>
                </a:path>
                <a:path w="4936490" h="1390015" extrusionOk="0">
                  <a:moveTo>
                    <a:pt x="4936325" y="24485"/>
                  </a:moveTo>
                  <a:lnTo>
                    <a:pt x="4907508" y="0"/>
                  </a:lnTo>
                  <a:lnTo>
                    <a:pt x="4905121" y="2717"/>
                  </a:lnTo>
                  <a:lnTo>
                    <a:pt x="4897958" y="10490"/>
                  </a:lnTo>
                  <a:lnTo>
                    <a:pt x="4886033" y="22783"/>
                  </a:lnTo>
                  <a:lnTo>
                    <a:pt x="4869358" y="39039"/>
                  </a:lnTo>
                  <a:lnTo>
                    <a:pt x="4895189" y="66459"/>
                  </a:lnTo>
                  <a:lnTo>
                    <a:pt x="4905883" y="56362"/>
                  </a:lnTo>
                  <a:lnTo>
                    <a:pt x="4916297" y="45999"/>
                  </a:lnTo>
                  <a:lnTo>
                    <a:pt x="4926444" y="35382"/>
                  </a:lnTo>
                  <a:lnTo>
                    <a:pt x="4936325" y="24485"/>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206" name="Google Shape;206;p8"/>
            <p:cNvPicPr preferRelativeResize="0"/>
            <p:nvPr/>
          </p:nvPicPr>
          <p:blipFill rotWithShape="1">
            <a:blip r:embed="rId3">
              <a:alphaModFix/>
            </a:blip>
            <a:srcRect/>
            <a:stretch/>
          </p:blipFill>
          <p:spPr>
            <a:xfrm>
              <a:off x="11018144" y="8087898"/>
              <a:ext cx="181605" cy="182833"/>
            </a:xfrm>
            <a:prstGeom prst="rect">
              <a:avLst/>
            </a:prstGeom>
            <a:noFill/>
            <a:ln>
              <a:noFill/>
            </a:ln>
          </p:spPr>
        </p:pic>
        <p:pic>
          <p:nvPicPr>
            <p:cNvPr id="207" name="Google Shape;207;p8"/>
            <p:cNvPicPr preferRelativeResize="0"/>
            <p:nvPr/>
          </p:nvPicPr>
          <p:blipFill rotWithShape="1">
            <a:blip r:embed="rId4">
              <a:alphaModFix/>
            </a:blip>
            <a:srcRect/>
            <a:stretch/>
          </p:blipFill>
          <p:spPr>
            <a:xfrm>
              <a:off x="6056090" y="9501974"/>
              <a:ext cx="181605" cy="182833"/>
            </a:xfrm>
            <a:prstGeom prst="rect">
              <a:avLst/>
            </a:prstGeom>
            <a:noFill/>
            <a:ln>
              <a:noFill/>
            </a:ln>
          </p:spPr>
        </p:pic>
        <p:sp>
          <p:nvSpPr>
            <p:cNvPr id="208" name="Google Shape;208;p8"/>
            <p:cNvSpPr/>
            <p:nvPr/>
          </p:nvSpPr>
          <p:spPr>
            <a:xfrm>
              <a:off x="517192" y="9467271"/>
              <a:ext cx="17280255" cy="27305"/>
            </a:xfrm>
            <a:custGeom>
              <a:avLst/>
              <a:gdLst/>
              <a:ahLst/>
              <a:cxnLst/>
              <a:rect l="l" t="t" r="r" b="b"/>
              <a:pathLst>
                <a:path w="17280255" h="27304" extrusionOk="0">
                  <a:moveTo>
                    <a:pt x="17279999" y="26999"/>
                  </a:moveTo>
                  <a:lnTo>
                    <a:pt x="0" y="26999"/>
                  </a:lnTo>
                  <a:lnTo>
                    <a:pt x="0" y="0"/>
                  </a:lnTo>
                  <a:lnTo>
                    <a:pt x="17279999" y="0"/>
                  </a:lnTo>
                  <a:lnTo>
                    <a:pt x="17279999" y="26999"/>
                  </a:lnTo>
                  <a:close/>
                </a:path>
              </a:pathLst>
            </a:custGeom>
            <a:solidFill>
              <a:srgbClr val="6F2FA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9" name="Google Shape;209;p8"/>
            <p:cNvSpPr/>
            <p:nvPr/>
          </p:nvSpPr>
          <p:spPr>
            <a:xfrm>
              <a:off x="6741401" y="1911451"/>
              <a:ext cx="1567180" cy="4883785"/>
            </a:xfrm>
            <a:custGeom>
              <a:avLst/>
              <a:gdLst/>
              <a:ahLst/>
              <a:cxnLst/>
              <a:rect l="l" t="t" r="r" b="b"/>
              <a:pathLst>
                <a:path w="1567179" h="4883784" extrusionOk="0">
                  <a:moveTo>
                    <a:pt x="66865" y="39573"/>
                  </a:moveTo>
                  <a:lnTo>
                    <a:pt x="56388" y="29260"/>
                  </a:lnTo>
                  <a:lnTo>
                    <a:pt x="45643" y="19227"/>
                  </a:lnTo>
                  <a:lnTo>
                    <a:pt x="34658" y="9474"/>
                  </a:lnTo>
                  <a:lnTo>
                    <a:pt x="23418" y="0"/>
                  </a:lnTo>
                  <a:lnTo>
                    <a:pt x="0" y="29692"/>
                  </a:lnTo>
                  <a:lnTo>
                    <a:pt x="2794" y="31978"/>
                  </a:lnTo>
                  <a:lnTo>
                    <a:pt x="10833" y="38849"/>
                  </a:lnTo>
                  <a:lnTo>
                    <a:pt x="23558" y="50317"/>
                  </a:lnTo>
                  <a:lnTo>
                    <a:pt x="40411" y="66382"/>
                  </a:lnTo>
                  <a:lnTo>
                    <a:pt x="66865" y="39573"/>
                  </a:lnTo>
                  <a:close/>
                </a:path>
                <a:path w="1567179" h="4883784" extrusionOk="0">
                  <a:moveTo>
                    <a:pt x="76619" y="3625558"/>
                  </a:moveTo>
                  <a:lnTo>
                    <a:pt x="75679" y="3598380"/>
                  </a:lnTo>
                  <a:lnTo>
                    <a:pt x="75145" y="3570808"/>
                  </a:lnTo>
                  <a:lnTo>
                    <a:pt x="74980" y="3542982"/>
                  </a:lnTo>
                  <a:lnTo>
                    <a:pt x="75158" y="3515068"/>
                  </a:lnTo>
                  <a:lnTo>
                    <a:pt x="37350" y="3514140"/>
                  </a:lnTo>
                  <a:lnTo>
                    <a:pt x="37096" y="3542715"/>
                  </a:lnTo>
                  <a:lnTo>
                    <a:pt x="37261" y="3571202"/>
                  </a:lnTo>
                  <a:lnTo>
                    <a:pt x="37833" y="3599396"/>
                  </a:lnTo>
                  <a:lnTo>
                    <a:pt x="38836" y="3627056"/>
                  </a:lnTo>
                  <a:lnTo>
                    <a:pt x="76619" y="3625558"/>
                  </a:lnTo>
                  <a:close/>
                </a:path>
                <a:path w="1567179" h="4883784" extrusionOk="0">
                  <a:moveTo>
                    <a:pt x="88607" y="3332530"/>
                  </a:moveTo>
                  <a:lnTo>
                    <a:pt x="48133" y="3356445"/>
                  </a:lnTo>
                  <a:lnTo>
                    <a:pt x="43345" y="3412629"/>
                  </a:lnTo>
                  <a:lnTo>
                    <a:pt x="41567" y="3440404"/>
                  </a:lnTo>
                  <a:lnTo>
                    <a:pt x="79273" y="3442690"/>
                  </a:lnTo>
                  <a:lnTo>
                    <a:pt x="81114" y="3415550"/>
                  </a:lnTo>
                  <a:lnTo>
                    <a:pt x="83273" y="3387991"/>
                  </a:lnTo>
                  <a:lnTo>
                    <a:pt x="85775" y="3360242"/>
                  </a:lnTo>
                  <a:lnTo>
                    <a:pt x="88607" y="3332530"/>
                  </a:lnTo>
                  <a:close/>
                </a:path>
                <a:path w="1567179" h="4883784" extrusionOk="0">
                  <a:moveTo>
                    <a:pt x="96647" y="3806571"/>
                  </a:moveTo>
                  <a:lnTo>
                    <a:pt x="92036" y="3780294"/>
                  </a:lnTo>
                  <a:lnTo>
                    <a:pt x="87972" y="3753370"/>
                  </a:lnTo>
                  <a:lnTo>
                    <a:pt x="84531" y="3726015"/>
                  </a:lnTo>
                  <a:lnTo>
                    <a:pt x="81737" y="3698468"/>
                  </a:lnTo>
                  <a:lnTo>
                    <a:pt x="43891" y="3701859"/>
                  </a:lnTo>
                  <a:lnTo>
                    <a:pt x="46901" y="3730320"/>
                  </a:lnTo>
                  <a:lnTo>
                    <a:pt x="50419" y="3758539"/>
                  </a:lnTo>
                  <a:lnTo>
                    <a:pt x="54444" y="3786454"/>
                  </a:lnTo>
                  <a:lnTo>
                    <a:pt x="59016" y="3813975"/>
                  </a:lnTo>
                  <a:lnTo>
                    <a:pt x="96647" y="3806571"/>
                  </a:lnTo>
                  <a:close/>
                </a:path>
                <a:path w="1567179" h="4883784" extrusionOk="0">
                  <a:moveTo>
                    <a:pt x="113411" y="3150273"/>
                  </a:moveTo>
                  <a:lnTo>
                    <a:pt x="70650" y="3170732"/>
                  </a:lnTo>
                  <a:lnTo>
                    <a:pt x="61607" y="3226600"/>
                  </a:lnTo>
                  <a:lnTo>
                    <a:pt x="57543" y="3254070"/>
                  </a:lnTo>
                  <a:lnTo>
                    <a:pt x="95084" y="3259607"/>
                  </a:lnTo>
                  <a:lnTo>
                    <a:pt x="99021" y="3232734"/>
                  </a:lnTo>
                  <a:lnTo>
                    <a:pt x="103403" y="3205543"/>
                  </a:lnTo>
                  <a:lnTo>
                    <a:pt x="108216" y="3178048"/>
                  </a:lnTo>
                  <a:lnTo>
                    <a:pt x="113411" y="3150273"/>
                  </a:lnTo>
                  <a:close/>
                </a:path>
                <a:path w="1567179" h="4883784" extrusionOk="0">
                  <a:moveTo>
                    <a:pt x="140271" y="3984510"/>
                  </a:moveTo>
                  <a:lnTo>
                    <a:pt x="132080" y="3958742"/>
                  </a:lnTo>
                  <a:lnTo>
                    <a:pt x="124421" y="3932402"/>
                  </a:lnTo>
                  <a:lnTo>
                    <a:pt x="117322" y="3905593"/>
                  </a:lnTo>
                  <a:lnTo>
                    <a:pt x="110782" y="3878402"/>
                  </a:lnTo>
                  <a:lnTo>
                    <a:pt x="74104" y="3887051"/>
                  </a:lnTo>
                  <a:lnTo>
                    <a:pt x="80632" y="3914648"/>
                  </a:lnTo>
                  <a:lnTo>
                    <a:pt x="87884" y="3942054"/>
                  </a:lnTo>
                  <a:lnTo>
                    <a:pt x="95834" y="3969270"/>
                  </a:lnTo>
                  <a:lnTo>
                    <a:pt x="104508" y="3996283"/>
                  </a:lnTo>
                  <a:lnTo>
                    <a:pt x="140271" y="3984510"/>
                  </a:lnTo>
                  <a:close/>
                </a:path>
                <a:path w="1567179" h="4883784" extrusionOk="0">
                  <a:moveTo>
                    <a:pt x="154114" y="2970441"/>
                  </a:moveTo>
                  <a:lnTo>
                    <a:pt x="110401" y="2988564"/>
                  </a:lnTo>
                  <a:lnTo>
                    <a:pt x="97370" y="3043301"/>
                  </a:lnTo>
                  <a:lnTo>
                    <a:pt x="91300" y="3070225"/>
                  </a:lnTo>
                  <a:lnTo>
                    <a:pt x="128092" y="3078530"/>
                  </a:lnTo>
                  <a:lnTo>
                    <a:pt x="134035" y="3051873"/>
                  </a:lnTo>
                  <a:lnTo>
                    <a:pt x="140347" y="3024987"/>
                  </a:lnTo>
                  <a:lnTo>
                    <a:pt x="147040" y="2997835"/>
                  </a:lnTo>
                  <a:lnTo>
                    <a:pt x="154114" y="2970441"/>
                  </a:lnTo>
                  <a:close/>
                </a:path>
                <a:path w="1567179" h="4883784" extrusionOk="0">
                  <a:moveTo>
                    <a:pt x="194068" y="184226"/>
                  </a:moveTo>
                  <a:lnTo>
                    <a:pt x="176466" y="160756"/>
                  </a:lnTo>
                  <a:lnTo>
                    <a:pt x="158369" y="137883"/>
                  </a:lnTo>
                  <a:lnTo>
                    <a:pt x="139839" y="115582"/>
                  </a:lnTo>
                  <a:lnTo>
                    <a:pt x="120916" y="93776"/>
                  </a:lnTo>
                  <a:lnTo>
                    <a:pt x="92151" y="119253"/>
                  </a:lnTo>
                  <a:lnTo>
                    <a:pt x="109791" y="139738"/>
                  </a:lnTo>
                  <a:lnTo>
                    <a:pt x="127304" y="161010"/>
                  </a:lnTo>
                  <a:lnTo>
                    <a:pt x="144830" y="183083"/>
                  </a:lnTo>
                  <a:lnTo>
                    <a:pt x="162445" y="206006"/>
                  </a:lnTo>
                  <a:lnTo>
                    <a:pt x="194068" y="184226"/>
                  </a:lnTo>
                  <a:close/>
                </a:path>
                <a:path w="1567179" h="4883784" extrusionOk="0">
                  <a:moveTo>
                    <a:pt x="205930" y="2793619"/>
                  </a:moveTo>
                  <a:lnTo>
                    <a:pt x="161290" y="2809303"/>
                  </a:lnTo>
                  <a:lnTo>
                    <a:pt x="145122" y="2863024"/>
                  </a:lnTo>
                  <a:lnTo>
                    <a:pt x="137553" y="2889466"/>
                  </a:lnTo>
                  <a:lnTo>
                    <a:pt x="174066" y="2899968"/>
                  </a:lnTo>
                  <a:lnTo>
                    <a:pt x="181521" y="2873794"/>
                  </a:lnTo>
                  <a:lnTo>
                    <a:pt x="189318" y="2847340"/>
                  </a:lnTo>
                  <a:lnTo>
                    <a:pt x="197459" y="2820619"/>
                  </a:lnTo>
                  <a:lnTo>
                    <a:pt x="205930" y="2793619"/>
                  </a:lnTo>
                  <a:close/>
                </a:path>
                <a:path w="1567179" h="4883784" extrusionOk="0">
                  <a:moveTo>
                    <a:pt x="210769" y="4152836"/>
                  </a:moveTo>
                  <a:lnTo>
                    <a:pt x="198501" y="4128554"/>
                  </a:lnTo>
                  <a:lnTo>
                    <a:pt x="186766" y="4103725"/>
                  </a:lnTo>
                  <a:lnTo>
                    <a:pt x="175526" y="4078490"/>
                  </a:lnTo>
                  <a:lnTo>
                    <a:pt x="164782" y="4052976"/>
                  </a:lnTo>
                  <a:lnTo>
                    <a:pt x="129857" y="4067327"/>
                  </a:lnTo>
                  <a:lnTo>
                    <a:pt x="140716" y="4093514"/>
                  </a:lnTo>
                  <a:lnTo>
                    <a:pt x="152247" y="4119397"/>
                  </a:lnTo>
                  <a:lnTo>
                    <a:pt x="164426" y="4144975"/>
                  </a:lnTo>
                  <a:lnTo>
                    <a:pt x="177279" y="4170248"/>
                  </a:lnTo>
                  <a:lnTo>
                    <a:pt x="210769" y="4152836"/>
                  </a:lnTo>
                  <a:close/>
                </a:path>
                <a:path w="1567179" h="4883784" extrusionOk="0">
                  <a:moveTo>
                    <a:pt x="266103" y="2619032"/>
                  </a:moveTo>
                  <a:lnTo>
                    <a:pt x="229146" y="2604808"/>
                  </a:lnTo>
                  <a:lnTo>
                    <a:pt x="220052" y="2632062"/>
                  </a:lnTo>
                  <a:lnTo>
                    <a:pt x="210959" y="2658859"/>
                  </a:lnTo>
                  <a:lnTo>
                    <a:pt x="201930" y="2685351"/>
                  </a:lnTo>
                  <a:lnTo>
                    <a:pt x="193027" y="2711666"/>
                  </a:lnTo>
                  <a:lnTo>
                    <a:pt x="230682" y="2724988"/>
                  </a:lnTo>
                  <a:lnTo>
                    <a:pt x="238645" y="2698496"/>
                  </a:lnTo>
                  <a:lnTo>
                    <a:pt x="247281" y="2672042"/>
                  </a:lnTo>
                  <a:lnTo>
                    <a:pt x="256489" y="2645575"/>
                  </a:lnTo>
                  <a:lnTo>
                    <a:pt x="266103" y="2619032"/>
                  </a:lnTo>
                  <a:close/>
                </a:path>
                <a:path w="1567179" h="4883784" extrusionOk="0">
                  <a:moveTo>
                    <a:pt x="296100" y="343700"/>
                  </a:moveTo>
                  <a:lnTo>
                    <a:pt x="282028" y="319074"/>
                  </a:lnTo>
                  <a:lnTo>
                    <a:pt x="267627" y="294690"/>
                  </a:lnTo>
                  <a:lnTo>
                    <a:pt x="252526" y="270383"/>
                  </a:lnTo>
                  <a:lnTo>
                    <a:pt x="236372" y="246011"/>
                  </a:lnTo>
                  <a:lnTo>
                    <a:pt x="203746" y="268439"/>
                  </a:lnTo>
                  <a:lnTo>
                    <a:pt x="219138" y="291503"/>
                  </a:lnTo>
                  <a:lnTo>
                    <a:pt x="234073" y="315010"/>
                  </a:lnTo>
                  <a:lnTo>
                    <a:pt x="248564" y="338886"/>
                  </a:lnTo>
                  <a:lnTo>
                    <a:pt x="262572" y="363004"/>
                  </a:lnTo>
                  <a:lnTo>
                    <a:pt x="296100" y="343700"/>
                  </a:lnTo>
                  <a:close/>
                </a:path>
                <a:path w="1567179" h="4883784" extrusionOk="0">
                  <a:moveTo>
                    <a:pt x="308851" y="4306303"/>
                  </a:moveTo>
                  <a:lnTo>
                    <a:pt x="292544" y="4284332"/>
                  </a:lnTo>
                  <a:lnTo>
                    <a:pt x="276682" y="4261840"/>
                  </a:lnTo>
                  <a:lnTo>
                    <a:pt x="261378" y="4238980"/>
                  </a:lnTo>
                  <a:lnTo>
                    <a:pt x="246748" y="4215892"/>
                  </a:lnTo>
                  <a:lnTo>
                    <a:pt x="214350" y="4235615"/>
                  </a:lnTo>
                  <a:lnTo>
                    <a:pt x="229463" y="4259453"/>
                  </a:lnTo>
                  <a:lnTo>
                    <a:pt x="245071" y="4282910"/>
                  </a:lnTo>
                  <a:lnTo>
                    <a:pt x="261404" y="4306125"/>
                  </a:lnTo>
                  <a:lnTo>
                    <a:pt x="278714" y="4329252"/>
                  </a:lnTo>
                  <a:lnTo>
                    <a:pt x="308851" y="4306303"/>
                  </a:lnTo>
                  <a:close/>
                </a:path>
                <a:path w="1567179" h="4883784" extrusionOk="0">
                  <a:moveTo>
                    <a:pt x="335000" y="2443137"/>
                  </a:moveTo>
                  <a:lnTo>
                    <a:pt x="297815" y="2429218"/>
                  </a:lnTo>
                  <a:lnTo>
                    <a:pt x="279222" y="2481503"/>
                  </a:lnTo>
                  <a:lnTo>
                    <a:pt x="273951" y="2494686"/>
                  </a:lnTo>
                  <a:lnTo>
                    <a:pt x="263626" y="2521013"/>
                  </a:lnTo>
                  <a:lnTo>
                    <a:pt x="258495" y="2534031"/>
                  </a:lnTo>
                  <a:lnTo>
                    <a:pt x="294957" y="2546426"/>
                  </a:lnTo>
                  <a:lnTo>
                    <a:pt x="299402" y="2534018"/>
                  </a:lnTo>
                  <a:lnTo>
                    <a:pt x="304482" y="2521000"/>
                  </a:lnTo>
                  <a:lnTo>
                    <a:pt x="309918" y="2507627"/>
                  </a:lnTo>
                  <a:lnTo>
                    <a:pt x="315455" y="2494191"/>
                  </a:lnTo>
                  <a:lnTo>
                    <a:pt x="335000" y="2443137"/>
                  </a:lnTo>
                  <a:close/>
                </a:path>
                <a:path w="1567179" h="4883784" extrusionOk="0">
                  <a:moveTo>
                    <a:pt x="380136" y="514997"/>
                  </a:moveTo>
                  <a:lnTo>
                    <a:pt x="368604" y="488746"/>
                  </a:lnTo>
                  <a:lnTo>
                    <a:pt x="356730" y="462699"/>
                  </a:lnTo>
                  <a:lnTo>
                    <a:pt x="344487" y="436880"/>
                  </a:lnTo>
                  <a:lnTo>
                    <a:pt x="331825" y="411378"/>
                  </a:lnTo>
                  <a:lnTo>
                    <a:pt x="298043" y="428561"/>
                  </a:lnTo>
                  <a:lnTo>
                    <a:pt x="310502" y="453491"/>
                  </a:lnTo>
                  <a:lnTo>
                    <a:pt x="322605" y="478701"/>
                  </a:lnTo>
                  <a:lnTo>
                    <a:pt x="334225" y="504190"/>
                  </a:lnTo>
                  <a:lnTo>
                    <a:pt x="345274" y="529882"/>
                  </a:lnTo>
                  <a:lnTo>
                    <a:pt x="380136" y="514997"/>
                  </a:lnTo>
                  <a:close/>
                </a:path>
                <a:path w="1567179" h="4883784" extrusionOk="0">
                  <a:moveTo>
                    <a:pt x="391998" y="2262200"/>
                  </a:moveTo>
                  <a:lnTo>
                    <a:pt x="355650" y="2250871"/>
                  </a:lnTo>
                  <a:lnTo>
                    <a:pt x="347548" y="2277529"/>
                  </a:lnTo>
                  <a:lnTo>
                    <a:pt x="339217" y="2304313"/>
                  </a:lnTo>
                  <a:lnTo>
                    <a:pt x="330682" y="2331212"/>
                  </a:lnTo>
                  <a:lnTo>
                    <a:pt x="322021" y="2358237"/>
                  </a:lnTo>
                  <a:lnTo>
                    <a:pt x="357898" y="2370163"/>
                  </a:lnTo>
                  <a:lnTo>
                    <a:pt x="366725" y="2342921"/>
                  </a:lnTo>
                  <a:lnTo>
                    <a:pt x="375412" y="2315819"/>
                  </a:lnTo>
                  <a:lnTo>
                    <a:pt x="383857" y="2288908"/>
                  </a:lnTo>
                  <a:lnTo>
                    <a:pt x="391998" y="2262200"/>
                  </a:lnTo>
                  <a:close/>
                </a:path>
                <a:path w="1567179" h="4883784" extrusionOk="0">
                  <a:moveTo>
                    <a:pt x="431266" y="4439958"/>
                  </a:moveTo>
                  <a:lnTo>
                    <a:pt x="411302" y="4420870"/>
                  </a:lnTo>
                  <a:lnTo>
                    <a:pt x="391833" y="4401324"/>
                  </a:lnTo>
                  <a:lnTo>
                    <a:pt x="372935" y="4381411"/>
                  </a:lnTo>
                  <a:lnTo>
                    <a:pt x="354647" y="4361218"/>
                  </a:lnTo>
                  <a:lnTo>
                    <a:pt x="325882" y="4386694"/>
                  </a:lnTo>
                  <a:lnTo>
                    <a:pt x="345071" y="4407941"/>
                  </a:lnTo>
                  <a:lnTo>
                    <a:pt x="364782" y="4428655"/>
                  </a:lnTo>
                  <a:lnTo>
                    <a:pt x="385038" y="4448861"/>
                  </a:lnTo>
                  <a:lnTo>
                    <a:pt x="405828" y="4468533"/>
                  </a:lnTo>
                  <a:lnTo>
                    <a:pt x="431266" y="4439958"/>
                  </a:lnTo>
                  <a:close/>
                </a:path>
                <a:path w="1567179" h="4883784" extrusionOk="0">
                  <a:moveTo>
                    <a:pt x="441477" y="2079180"/>
                  </a:moveTo>
                  <a:lnTo>
                    <a:pt x="404850" y="2070049"/>
                  </a:lnTo>
                  <a:lnTo>
                    <a:pt x="397992" y="2096960"/>
                  </a:lnTo>
                  <a:lnTo>
                    <a:pt x="390867" y="2124037"/>
                  </a:lnTo>
                  <a:lnTo>
                    <a:pt x="383514" y="2151291"/>
                  </a:lnTo>
                  <a:lnTo>
                    <a:pt x="375958" y="2178735"/>
                  </a:lnTo>
                  <a:lnTo>
                    <a:pt x="412407" y="2188705"/>
                  </a:lnTo>
                  <a:lnTo>
                    <a:pt x="420090" y="2160994"/>
                  </a:lnTo>
                  <a:lnTo>
                    <a:pt x="427494" y="2133473"/>
                  </a:lnTo>
                  <a:lnTo>
                    <a:pt x="434619" y="2106180"/>
                  </a:lnTo>
                  <a:lnTo>
                    <a:pt x="441477" y="2079180"/>
                  </a:lnTo>
                  <a:close/>
                </a:path>
                <a:path w="1567179" h="4883784" extrusionOk="0">
                  <a:moveTo>
                    <a:pt x="445617" y="693331"/>
                  </a:moveTo>
                  <a:lnTo>
                    <a:pt x="436943" y="666089"/>
                  </a:lnTo>
                  <a:lnTo>
                    <a:pt x="427863" y="638975"/>
                  </a:lnTo>
                  <a:lnTo>
                    <a:pt x="418338" y="612076"/>
                  </a:lnTo>
                  <a:lnTo>
                    <a:pt x="408381" y="585444"/>
                  </a:lnTo>
                  <a:lnTo>
                    <a:pt x="373329" y="598728"/>
                  </a:lnTo>
                  <a:lnTo>
                    <a:pt x="382892" y="624954"/>
                  </a:lnTo>
                  <a:lnTo>
                    <a:pt x="392137" y="651370"/>
                  </a:lnTo>
                  <a:lnTo>
                    <a:pt x="401078" y="677926"/>
                  </a:lnTo>
                  <a:lnTo>
                    <a:pt x="409790" y="704557"/>
                  </a:lnTo>
                  <a:lnTo>
                    <a:pt x="445617" y="693331"/>
                  </a:lnTo>
                  <a:close/>
                </a:path>
                <a:path w="1567179" h="4883784" extrusionOk="0">
                  <a:moveTo>
                    <a:pt x="482676" y="1894446"/>
                  </a:moveTo>
                  <a:lnTo>
                    <a:pt x="445477" y="1887258"/>
                  </a:lnTo>
                  <a:lnTo>
                    <a:pt x="440118" y="1914563"/>
                  </a:lnTo>
                  <a:lnTo>
                    <a:pt x="434530" y="1941969"/>
                  </a:lnTo>
                  <a:lnTo>
                    <a:pt x="428726" y="1969554"/>
                  </a:lnTo>
                  <a:lnTo>
                    <a:pt x="422668" y="1997392"/>
                  </a:lnTo>
                  <a:lnTo>
                    <a:pt x="459460" y="2005711"/>
                  </a:lnTo>
                  <a:lnTo>
                    <a:pt x="465645" y="1977605"/>
                  </a:lnTo>
                  <a:lnTo>
                    <a:pt x="471525" y="1949716"/>
                  </a:lnTo>
                  <a:lnTo>
                    <a:pt x="477189" y="1922018"/>
                  </a:lnTo>
                  <a:lnTo>
                    <a:pt x="482676" y="1894446"/>
                  </a:lnTo>
                  <a:close/>
                </a:path>
                <a:path w="1567179" h="4883784" extrusionOk="0">
                  <a:moveTo>
                    <a:pt x="492950" y="877570"/>
                  </a:moveTo>
                  <a:lnTo>
                    <a:pt x="486981" y="849579"/>
                  </a:lnTo>
                  <a:lnTo>
                    <a:pt x="480568" y="821677"/>
                  </a:lnTo>
                  <a:lnTo>
                    <a:pt x="473773" y="794029"/>
                  </a:lnTo>
                  <a:lnTo>
                    <a:pt x="466674" y="766775"/>
                  </a:lnTo>
                  <a:lnTo>
                    <a:pt x="430123" y="776478"/>
                  </a:lnTo>
                  <a:lnTo>
                    <a:pt x="437134" y="803300"/>
                  </a:lnTo>
                  <a:lnTo>
                    <a:pt x="443763" y="830465"/>
                  </a:lnTo>
                  <a:lnTo>
                    <a:pt x="450037" y="857885"/>
                  </a:lnTo>
                  <a:lnTo>
                    <a:pt x="455917" y="885444"/>
                  </a:lnTo>
                  <a:lnTo>
                    <a:pt x="492950" y="877570"/>
                  </a:lnTo>
                  <a:close/>
                </a:path>
                <a:path w="1567179" h="4883784" extrusionOk="0">
                  <a:moveTo>
                    <a:pt x="513410" y="1707718"/>
                  </a:moveTo>
                  <a:lnTo>
                    <a:pt x="475932" y="1702727"/>
                  </a:lnTo>
                  <a:lnTo>
                    <a:pt x="471741" y="1729955"/>
                  </a:lnTo>
                  <a:lnTo>
                    <a:pt x="463423" y="1785721"/>
                  </a:lnTo>
                  <a:lnTo>
                    <a:pt x="458914" y="1814055"/>
                  </a:lnTo>
                  <a:lnTo>
                    <a:pt x="496290" y="1820405"/>
                  </a:lnTo>
                  <a:lnTo>
                    <a:pt x="501002" y="1791881"/>
                  </a:lnTo>
                  <a:lnTo>
                    <a:pt x="505396" y="1763598"/>
                  </a:lnTo>
                  <a:lnTo>
                    <a:pt x="509511" y="1735543"/>
                  </a:lnTo>
                  <a:lnTo>
                    <a:pt x="513410" y="1707718"/>
                  </a:lnTo>
                  <a:close/>
                </a:path>
                <a:path w="1567179" h="4883784" extrusionOk="0">
                  <a:moveTo>
                    <a:pt x="524065" y="1065885"/>
                  </a:moveTo>
                  <a:lnTo>
                    <a:pt x="520534" y="1037551"/>
                  </a:lnTo>
                  <a:lnTo>
                    <a:pt x="516636" y="1009205"/>
                  </a:lnTo>
                  <a:lnTo>
                    <a:pt x="512457" y="980998"/>
                  </a:lnTo>
                  <a:lnTo>
                    <a:pt x="508050" y="953071"/>
                  </a:lnTo>
                  <a:lnTo>
                    <a:pt x="470535" y="959116"/>
                  </a:lnTo>
                  <a:lnTo>
                    <a:pt x="475018" y="986739"/>
                  </a:lnTo>
                  <a:lnTo>
                    <a:pt x="479132" y="1014539"/>
                  </a:lnTo>
                  <a:lnTo>
                    <a:pt x="482904" y="1042428"/>
                  </a:lnTo>
                  <a:lnTo>
                    <a:pt x="486359" y="1070330"/>
                  </a:lnTo>
                  <a:lnTo>
                    <a:pt x="524065" y="1065885"/>
                  </a:lnTo>
                  <a:close/>
                </a:path>
                <a:path w="1567179" h="4883784" extrusionOk="0">
                  <a:moveTo>
                    <a:pt x="532371" y="1519415"/>
                  </a:moveTo>
                  <a:lnTo>
                    <a:pt x="494614" y="1516608"/>
                  </a:lnTo>
                  <a:lnTo>
                    <a:pt x="492633" y="1544205"/>
                  </a:lnTo>
                  <a:lnTo>
                    <a:pt x="490296" y="1572082"/>
                  </a:lnTo>
                  <a:lnTo>
                    <a:pt x="487641" y="1600238"/>
                  </a:lnTo>
                  <a:lnTo>
                    <a:pt x="484695" y="1628711"/>
                  </a:lnTo>
                  <a:lnTo>
                    <a:pt x="522351" y="1632889"/>
                  </a:lnTo>
                  <a:lnTo>
                    <a:pt x="525233" y="1603921"/>
                  </a:lnTo>
                  <a:lnTo>
                    <a:pt x="527875" y="1575358"/>
                  </a:lnTo>
                  <a:lnTo>
                    <a:pt x="530250" y="1547190"/>
                  </a:lnTo>
                  <a:lnTo>
                    <a:pt x="532371" y="1519415"/>
                  </a:lnTo>
                  <a:close/>
                </a:path>
                <a:path w="1567179" h="4883784" extrusionOk="0">
                  <a:moveTo>
                    <a:pt x="537171" y="1254442"/>
                  </a:moveTo>
                  <a:lnTo>
                    <a:pt x="536067" y="1225854"/>
                  </a:lnTo>
                  <a:lnTo>
                    <a:pt x="534606" y="1197317"/>
                  </a:lnTo>
                  <a:lnTo>
                    <a:pt x="532752" y="1168933"/>
                  </a:lnTo>
                  <a:lnTo>
                    <a:pt x="530491" y="1140790"/>
                  </a:lnTo>
                  <a:lnTo>
                    <a:pt x="492887" y="1143876"/>
                  </a:lnTo>
                  <a:lnTo>
                    <a:pt x="495630" y="1172019"/>
                  </a:lnTo>
                  <a:lnTo>
                    <a:pt x="497713" y="1200188"/>
                  </a:lnTo>
                  <a:lnTo>
                    <a:pt x="499300" y="1228318"/>
                  </a:lnTo>
                  <a:lnTo>
                    <a:pt x="500507" y="1256347"/>
                  </a:lnTo>
                  <a:lnTo>
                    <a:pt x="537171" y="1254442"/>
                  </a:lnTo>
                  <a:close/>
                </a:path>
                <a:path w="1567179" h="4883784" extrusionOk="0">
                  <a:moveTo>
                    <a:pt x="538340" y="1357820"/>
                  </a:moveTo>
                  <a:lnTo>
                    <a:pt x="538276" y="1329969"/>
                  </a:lnTo>
                  <a:lnTo>
                    <a:pt x="500595" y="1330109"/>
                  </a:lnTo>
                  <a:lnTo>
                    <a:pt x="500507" y="1357693"/>
                  </a:lnTo>
                  <a:lnTo>
                    <a:pt x="500176" y="1385328"/>
                  </a:lnTo>
                  <a:lnTo>
                    <a:pt x="499516" y="1413649"/>
                  </a:lnTo>
                  <a:lnTo>
                    <a:pt x="498475" y="1442110"/>
                  </a:lnTo>
                  <a:lnTo>
                    <a:pt x="536346" y="1443558"/>
                  </a:lnTo>
                  <a:lnTo>
                    <a:pt x="537375" y="1414868"/>
                  </a:lnTo>
                  <a:lnTo>
                    <a:pt x="538035" y="1386078"/>
                  </a:lnTo>
                  <a:lnTo>
                    <a:pt x="538340" y="1357820"/>
                  </a:lnTo>
                  <a:close/>
                </a:path>
                <a:path w="1567179" h="4883784" extrusionOk="0">
                  <a:moveTo>
                    <a:pt x="573798" y="4554791"/>
                  </a:moveTo>
                  <a:lnTo>
                    <a:pt x="551256" y="4538954"/>
                  </a:lnTo>
                  <a:lnTo>
                    <a:pt x="529386" y="4522711"/>
                  </a:lnTo>
                  <a:lnTo>
                    <a:pt x="485762" y="4488726"/>
                  </a:lnTo>
                  <a:lnTo>
                    <a:pt x="462330" y="4518406"/>
                  </a:lnTo>
                  <a:lnTo>
                    <a:pt x="481037" y="4533163"/>
                  </a:lnTo>
                  <a:lnTo>
                    <a:pt x="498576" y="4546752"/>
                  </a:lnTo>
                  <a:lnTo>
                    <a:pt x="516394" y="4560087"/>
                  </a:lnTo>
                  <a:lnTo>
                    <a:pt x="552462" y="4586122"/>
                  </a:lnTo>
                  <a:lnTo>
                    <a:pt x="573798" y="4554791"/>
                  </a:lnTo>
                  <a:close/>
                </a:path>
                <a:path w="1567179" h="4883784" extrusionOk="0">
                  <a:moveTo>
                    <a:pt x="617753" y="4627270"/>
                  </a:moveTo>
                  <a:lnTo>
                    <a:pt x="616458" y="4626495"/>
                  </a:lnTo>
                  <a:lnTo>
                    <a:pt x="617651" y="4627435"/>
                  </a:lnTo>
                  <a:lnTo>
                    <a:pt x="617753" y="4627270"/>
                  </a:lnTo>
                  <a:close/>
                </a:path>
                <a:path w="1567179" h="4883784" extrusionOk="0">
                  <a:moveTo>
                    <a:pt x="734021" y="4648428"/>
                  </a:moveTo>
                  <a:lnTo>
                    <a:pt x="709231" y="4635462"/>
                  </a:lnTo>
                  <a:lnTo>
                    <a:pt x="684822" y="4622203"/>
                  </a:lnTo>
                  <a:lnTo>
                    <a:pt x="660869" y="4608677"/>
                  </a:lnTo>
                  <a:lnTo>
                    <a:pt x="637501" y="4594936"/>
                  </a:lnTo>
                  <a:lnTo>
                    <a:pt x="617753" y="4627270"/>
                  </a:lnTo>
                  <a:lnTo>
                    <a:pt x="640499" y="4640783"/>
                  </a:lnTo>
                  <a:lnTo>
                    <a:pt x="665187" y="4654880"/>
                  </a:lnTo>
                  <a:lnTo>
                    <a:pt x="690448" y="4668812"/>
                  </a:lnTo>
                  <a:lnTo>
                    <a:pt x="716241" y="4682579"/>
                  </a:lnTo>
                  <a:lnTo>
                    <a:pt x="734021" y="4648428"/>
                  </a:lnTo>
                  <a:close/>
                </a:path>
                <a:path w="1567179" h="4883784" extrusionOk="0">
                  <a:moveTo>
                    <a:pt x="902792" y="4720869"/>
                  </a:moveTo>
                  <a:lnTo>
                    <a:pt x="876681" y="4710836"/>
                  </a:lnTo>
                  <a:lnTo>
                    <a:pt x="850836" y="4700473"/>
                  </a:lnTo>
                  <a:lnTo>
                    <a:pt x="825373" y="4689868"/>
                  </a:lnTo>
                  <a:lnTo>
                    <a:pt x="800392" y="4679099"/>
                  </a:lnTo>
                  <a:lnTo>
                    <a:pt x="784085" y="4714418"/>
                  </a:lnTo>
                  <a:lnTo>
                    <a:pt x="809053" y="4725098"/>
                  </a:lnTo>
                  <a:lnTo>
                    <a:pt x="888568" y="4757813"/>
                  </a:lnTo>
                  <a:lnTo>
                    <a:pt x="902792" y="4720869"/>
                  </a:lnTo>
                  <a:close/>
                </a:path>
                <a:path w="1567179" h="4883784" extrusionOk="0">
                  <a:moveTo>
                    <a:pt x="1076515" y="4776025"/>
                  </a:moveTo>
                  <a:lnTo>
                    <a:pt x="1049451" y="4768570"/>
                  </a:lnTo>
                  <a:lnTo>
                    <a:pt x="1022616" y="4760849"/>
                  </a:lnTo>
                  <a:lnTo>
                    <a:pt x="996162" y="4752873"/>
                  </a:lnTo>
                  <a:lnTo>
                    <a:pt x="970229" y="4744682"/>
                  </a:lnTo>
                  <a:lnTo>
                    <a:pt x="958303" y="4780559"/>
                  </a:lnTo>
                  <a:lnTo>
                    <a:pt x="984935" y="4789017"/>
                  </a:lnTo>
                  <a:lnTo>
                    <a:pt x="1011897" y="4797183"/>
                  </a:lnTo>
                  <a:lnTo>
                    <a:pt x="1039114" y="4805019"/>
                  </a:lnTo>
                  <a:lnTo>
                    <a:pt x="1066546" y="4812474"/>
                  </a:lnTo>
                  <a:lnTo>
                    <a:pt x="1076515" y="4776025"/>
                  </a:lnTo>
                  <a:close/>
                </a:path>
                <a:path w="1567179" h="4883784" extrusionOk="0">
                  <a:moveTo>
                    <a:pt x="1256385" y="4814836"/>
                  </a:moveTo>
                  <a:lnTo>
                    <a:pt x="1229106" y="4809833"/>
                  </a:lnTo>
                  <a:lnTo>
                    <a:pt x="1201826" y="4804549"/>
                  </a:lnTo>
                  <a:lnTo>
                    <a:pt x="1174661" y="4799000"/>
                  </a:lnTo>
                  <a:lnTo>
                    <a:pt x="1147737" y="4793196"/>
                  </a:lnTo>
                  <a:lnTo>
                    <a:pt x="1139431" y="4829988"/>
                  </a:lnTo>
                  <a:lnTo>
                    <a:pt x="1166799" y="4836122"/>
                  </a:lnTo>
                  <a:lnTo>
                    <a:pt x="1194460" y="4841900"/>
                  </a:lnTo>
                  <a:lnTo>
                    <a:pt x="1222311" y="4847196"/>
                  </a:lnTo>
                  <a:lnTo>
                    <a:pt x="1250264" y="4851908"/>
                  </a:lnTo>
                  <a:lnTo>
                    <a:pt x="1256385" y="4814836"/>
                  </a:lnTo>
                  <a:close/>
                </a:path>
                <a:path w="1567179" h="4883784" extrusionOk="0">
                  <a:moveTo>
                    <a:pt x="1440281" y="4837544"/>
                  </a:moveTo>
                  <a:lnTo>
                    <a:pt x="1412735" y="4835055"/>
                  </a:lnTo>
                  <a:lnTo>
                    <a:pt x="1385138" y="4832045"/>
                  </a:lnTo>
                  <a:lnTo>
                    <a:pt x="1357553" y="4828578"/>
                  </a:lnTo>
                  <a:lnTo>
                    <a:pt x="1329982" y="4824717"/>
                  </a:lnTo>
                  <a:lnTo>
                    <a:pt x="1324749" y="4862500"/>
                  </a:lnTo>
                  <a:lnTo>
                    <a:pt x="1380083" y="4870742"/>
                  </a:lnTo>
                  <a:lnTo>
                    <a:pt x="1436878" y="4874844"/>
                  </a:lnTo>
                  <a:lnTo>
                    <a:pt x="1440281" y="4837544"/>
                  </a:lnTo>
                  <a:close/>
                </a:path>
                <a:path w="1567179" h="4883784" extrusionOk="0">
                  <a:moveTo>
                    <a:pt x="1567103" y="4883162"/>
                  </a:moveTo>
                  <a:lnTo>
                    <a:pt x="1566964" y="4845482"/>
                  </a:lnTo>
                  <a:lnTo>
                    <a:pt x="1563141" y="4845355"/>
                  </a:lnTo>
                  <a:lnTo>
                    <a:pt x="1552397" y="4845189"/>
                  </a:lnTo>
                  <a:lnTo>
                    <a:pt x="1535150" y="4844770"/>
                  </a:lnTo>
                  <a:lnTo>
                    <a:pt x="1511846" y="4843907"/>
                  </a:lnTo>
                  <a:lnTo>
                    <a:pt x="1510106" y="4881550"/>
                  </a:lnTo>
                  <a:lnTo>
                    <a:pt x="1534439" y="4882591"/>
                  </a:lnTo>
                  <a:lnTo>
                    <a:pt x="1552321" y="4883061"/>
                  </a:lnTo>
                  <a:lnTo>
                    <a:pt x="1563344" y="4883175"/>
                  </a:lnTo>
                  <a:lnTo>
                    <a:pt x="1567103" y="4883162"/>
                  </a:lnTo>
                  <a:close/>
                </a:path>
              </a:pathLst>
            </a:custGeom>
            <a:solidFill>
              <a:srgbClr val="FF112E">
                <a:alpha val="51764"/>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210" name="Google Shape;210;p8"/>
            <p:cNvPicPr preferRelativeResize="0"/>
            <p:nvPr/>
          </p:nvPicPr>
          <p:blipFill rotWithShape="1">
            <a:blip r:embed="rId5">
              <a:alphaModFix/>
            </a:blip>
            <a:srcRect/>
            <a:stretch/>
          </p:blipFill>
          <p:spPr>
            <a:xfrm>
              <a:off x="8272834" y="6720194"/>
              <a:ext cx="181544" cy="182290"/>
            </a:xfrm>
            <a:prstGeom prst="rect">
              <a:avLst/>
            </a:prstGeom>
            <a:noFill/>
            <a:ln>
              <a:noFill/>
            </a:ln>
          </p:spPr>
        </p:pic>
        <p:pic>
          <p:nvPicPr>
            <p:cNvPr id="211" name="Google Shape;211;p8"/>
            <p:cNvPicPr preferRelativeResize="0"/>
            <p:nvPr/>
          </p:nvPicPr>
          <p:blipFill rotWithShape="1">
            <a:blip r:embed="rId6">
              <a:alphaModFix/>
            </a:blip>
            <a:srcRect/>
            <a:stretch/>
          </p:blipFill>
          <p:spPr>
            <a:xfrm>
              <a:off x="6678357" y="1813138"/>
              <a:ext cx="181544" cy="182290"/>
            </a:xfrm>
            <a:prstGeom prst="rect">
              <a:avLst/>
            </a:prstGeom>
            <a:noFill/>
            <a:ln>
              <a:noFill/>
            </a:ln>
          </p:spPr>
        </p:pic>
        <p:sp>
          <p:nvSpPr>
            <p:cNvPr id="212" name="Google Shape;212;p8"/>
            <p:cNvSpPr/>
            <p:nvPr/>
          </p:nvSpPr>
          <p:spPr>
            <a:xfrm>
              <a:off x="502444" y="1326165"/>
              <a:ext cx="17280255" cy="108585"/>
            </a:xfrm>
            <a:custGeom>
              <a:avLst/>
              <a:gdLst/>
              <a:ahLst/>
              <a:cxnLst/>
              <a:rect l="l" t="t" r="r" b="b"/>
              <a:pathLst>
                <a:path w="17280255" h="108584" extrusionOk="0">
                  <a:moveTo>
                    <a:pt x="17279999" y="107999"/>
                  </a:moveTo>
                  <a:lnTo>
                    <a:pt x="0" y="107999"/>
                  </a:lnTo>
                  <a:lnTo>
                    <a:pt x="0" y="0"/>
                  </a:lnTo>
                  <a:lnTo>
                    <a:pt x="17279999" y="0"/>
                  </a:lnTo>
                  <a:lnTo>
                    <a:pt x="17279999" y="107999"/>
                  </a:lnTo>
                  <a:close/>
                </a:path>
              </a:pathLst>
            </a:custGeom>
            <a:solidFill>
              <a:srgbClr val="F4B1B4"/>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13" name="Google Shape;213;p8"/>
            <p:cNvSpPr/>
            <p:nvPr/>
          </p:nvSpPr>
          <p:spPr>
            <a:xfrm>
              <a:off x="464135" y="1434167"/>
              <a:ext cx="17254220" cy="8060690"/>
            </a:xfrm>
            <a:custGeom>
              <a:avLst/>
              <a:gdLst/>
              <a:ahLst/>
              <a:cxnLst/>
              <a:rect l="l" t="t" r="r" b="b"/>
              <a:pathLst>
                <a:path w="17254220" h="8060690" extrusionOk="0">
                  <a:moveTo>
                    <a:pt x="17253670" y="8060108"/>
                  </a:moveTo>
                  <a:lnTo>
                    <a:pt x="0" y="8060108"/>
                  </a:lnTo>
                  <a:lnTo>
                    <a:pt x="0" y="0"/>
                  </a:lnTo>
                  <a:lnTo>
                    <a:pt x="17253670" y="0"/>
                  </a:lnTo>
                  <a:lnTo>
                    <a:pt x="17253670" y="8060108"/>
                  </a:lnTo>
                  <a:close/>
                </a:path>
              </a:pathLst>
            </a:custGeom>
            <a:solidFill>
              <a:srgbClr val="DDABFF">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14" name="Google Shape;214;p8"/>
            <p:cNvSpPr/>
            <p:nvPr/>
          </p:nvSpPr>
          <p:spPr>
            <a:xfrm>
              <a:off x="517182" y="1434172"/>
              <a:ext cx="6974840" cy="8033384"/>
            </a:xfrm>
            <a:custGeom>
              <a:avLst/>
              <a:gdLst/>
              <a:ahLst/>
              <a:cxnLst/>
              <a:rect l="l" t="t" r="r" b="b"/>
              <a:pathLst>
                <a:path w="6974840" h="8033384" extrusionOk="0">
                  <a:moveTo>
                    <a:pt x="6974687" y="4553305"/>
                  </a:moveTo>
                  <a:lnTo>
                    <a:pt x="6974357" y="4502505"/>
                  </a:lnTo>
                  <a:lnTo>
                    <a:pt x="6973367" y="4451705"/>
                  </a:lnTo>
                  <a:lnTo>
                    <a:pt x="6971728" y="4400905"/>
                  </a:lnTo>
                  <a:lnTo>
                    <a:pt x="6969430" y="4362805"/>
                  </a:lnTo>
                  <a:lnTo>
                    <a:pt x="6966496" y="4312005"/>
                  </a:lnTo>
                  <a:lnTo>
                    <a:pt x="6962927" y="4261205"/>
                  </a:lnTo>
                  <a:lnTo>
                    <a:pt x="6958724" y="4210405"/>
                  </a:lnTo>
                  <a:lnTo>
                    <a:pt x="6953872" y="4172305"/>
                  </a:lnTo>
                  <a:lnTo>
                    <a:pt x="6948411" y="4121505"/>
                  </a:lnTo>
                  <a:lnTo>
                    <a:pt x="6942315" y="4070705"/>
                  </a:lnTo>
                  <a:lnTo>
                    <a:pt x="6935610" y="4032605"/>
                  </a:lnTo>
                  <a:lnTo>
                    <a:pt x="6928282" y="3981805"/>
                  </a:lnTo>
                  <a:lnTo>
                    <a:pt x="6920344" y="3931005"/>
                  </a:lnTo>
                  <a:lnTo>
                    <a:pt x="6911797" y="3892905"/>
                  </a:lnTo>
                  <a:lnTo>
                    <a:pt x="6902653" y="3842105"/>
                  </a:lnTo>
                  <a:lnTo>
                    <a:pt x="6892912" y="3804005"/>
                  </a:lnTo>
                  <a:lnTo>
                    <a:pt x="6882574" y="3753205"/>
                  </a:lnTo>
                  <a:lnTo>
                    <a:pt x="6871652" y="3702405"/>
                  </a:lnTo>
                  <a:lnTo>
                    <a:pt x="6860146" y="3664305"/>
                  </a:lnTo>
                  <a:lnTo>
                    <a:pt x="6848056" y="3613505"/>
                  </a:lnTo>
                  <a:lnTo>
                    <a:pt x="6835394" y="3575405"/>
                  </a:lnTo>
                  <a:lnTo>
                    <a:pt x="6822148" y="3524605"/>
                  </a:lnTo>
                  <a:lnTo>
                    <a:pt x="6808343" y="3486505"/>
                  </a:lnTo>
                  <a:lnTo>
                    <a:pt x="6793979" y="3435705"/>
                  </a:lnTo>
                  <a:lnTo>
                    <a:pt x="6779044" y="3397605"/>
                  </a:lnTo>
                  <a:lnTo>
                    <a:pt x="6763563" y="3359505"/>
                  </a:lnTo>
                  <a:lnTo>
                    <a:pt x="6747535" y="3308705"/>
                  </a:lnTo>
                  <a:lnTo>
                    <a:pt x="6730949" y="3270605"/>
                  </a:lnTo>
                  <a:lnTo>
                    <a:pt x="6713829" y="3232505"/>
                  </a:lnTo>
                  <a:lnTo>
                    <a:pt x="6696164" y="3181705"/>
                  </a:lnTo>
                  <a:lnTo>
                    <a:pt x="6677965" y="3143605"/>
                  </a:lnTo>
                  <a:lnTo>
                    <a:pt x="6659245" y="3105505"/>
                  </a:lnTo>
                  <a:lnTo>
                    <a:pt x="6639992" y="3054705"/>
                  </a:lnTo>
                  <a:lnTo>
                    <a:pt x="6620230" y="3016605"/>
                  </a:lnTo>
                  <a:lnTo>
                    <a:pt x="6599936" y="2978505"/>
                  </a:lnTo>
                  <a:lnTo>
                    <a:pt x="6579133" y="2940405"/>
                  </a:lnTo>
                  <a:lnTo>
                    <a:pt x="6557835" y="2902305"/>
                  </a:lnTo>
                  <a:lnTo>
                    <a:pt x="6536017" y="2851505"/>
                  </a:lnTo>
                  <a:lnTo>
                    <a:pt x="6513703" y="2813405"/>
                  </a:lnTo>
                  <a:lnTo>
                    <a:pt x="6490906" y="2775305"/>
                  </a:lnTo>
                  <a:lnTo>
                    <a:pt x="6467602" y="2737205"/>
                  </a:lnTo>
                  <a:lnTo>
                    <a:pt x="6443815" y="2699105"/>
                  </a:lnTo>
                  <a:lnTo>
                    <a:pt x="6419545" y="2661005"/>
                  </a:lnTo>
                  <a:lnTo>
                    <a:pt x="6394805" y="2622905"/>
                  </a:lnTo>
                  <a:lnTo>
                    <a:pt x="6369583" y="2584805"/>
                  </a:lnTo>
                  <a:lnTo>
                    <a:pt x="6343891" y="2546705"/>
                  </a:lnTo>
                  <a:lnTo>
                    <a:pt x="6317742" y="2508605"/>
                  </a:lnTo>
                  <a:lnTo>
                    <a:pt x="6291123" y="2483205"/>
                  </a:lnTo>
                  <a:lnTo>
                    <a:pt x="6264059" y="2445105"/>
                  </a:lnTo>
                  <a:lnTo>
                    <a:pt x="6236525" y="2407005"/>
                  </a:lnTo>
                  <a:lnTo>
                    <a:pt x="6208547" y="2368905"/>
                  </a:lnTo>
                  <a:lnTo>
                    <a:pt x="6180137" y="2330805"/>
                  </a:lnTo>
                  <a:lnTo>
                    <a:pt x="6151270" y="2305405"/>
                  </a:lnTo>
                  <a:lnTo>
                    <a:pt x="6121984" y="2267305"/>
                  </a:lnTo>
                  <a:lnTo>
                    <a:pt x="6092253" y="2229205"/>
                  </a:lnTo>
                  <a:lnTo>
                    <a:pt x="6062103" y="2203805"/>
                  </a:lnTo>
                  <a:lnTo>
                    <a:pt x="6031522" y="2165705"/>
                  </a:lnTo>
                  <a:lnTo>
                    <a:pt x="6000534" y="2140305"/>
                  </a:lnTo>
                  <a:lnTo>
                    <a:pt x="5969127" y="2102205"/>
                  </a:lnTo>
                  <a:lnTo>
                    <a:pt x="5937301" y="2064105"/>
                  </a:lnTo>
                  <a:lnTo>
                    <a:pt x="5872454" y="2013305"/>
                  </a:lnTo>
                  <a:lnTo>
                    <a:pt x="5839422" y="1975205"/>
                  </a:lnTo>
                  <a:lnTo>
                    <a:pt x="5806008" y="1949805"/>
                  </a:lnTo>
                  <a:lnTo>
                    <a:pt x="5772201" y="1911705"/>
                  </a:lnTo>
                  <a:lnTo>
                    <a:pt x="5703443" y="1860905"/>
                  </a:lnTo>
                  <a:lnTo>
                    <a:pt x="5668492" y="1835505"/>
                  </a:lnTo>
                  <a:lnTo>
                    <a:pt x="5633174" y="1797405"/>
                  </a:lnTo>
                  <a:lnTo>
                    <a:pt x="5561444" y="1746605"/>
                  </a:lnTo>
                  <a:lnTo>
                    <a:pt x="5451157" y="1670405"/>
                  </a:lnTo>
                  <a:lnTo>
                    <a:pt x="5337746" y="1594205"/>
                  </a:lnTo>
                  <a:lnTo>
                    <a:pt x="5260479" y="1543405"/>
                  </a:lnTo>
                  <a:lnTo>
                    <a:pt x="5221351" y="1530705"/>
                  </a:lnTo>
                  <a:lnTo>
                    <a:pt x="5102060" y="1454505"/>
                  </a:lnTo>
                  <a:lnTo>
                    <a:pt x="5061674" y="1441805"/>
                  </a:lnTo>
                  <a:lnTo>
                    <a:pt x="5020983" y="1416405"/>
                  </a:lnTo>
                  <a:lnTo>
                    <a:pt x="4980000" y="1403705"/>
                  </a:lnTo>
                  <a:lnTo>
                    <a:pt x="4938712" y="1378305"/>
                  </a:lnTo>
                  <a:lnTo>
                    <a:pt x="4897145" y="1365605"/>
                  </a:lnTo>
                  <a:lnTo>
                    <a:pt x="4855286" y="1340205"/>
                  </a:lnTo>
                  <a:lnTo>
                    <a:pt x="4770717" y="1314805"/>
                  </a:lnTo>
                  <a:lnTo>
                    <a:pt x="4728019" y="1289405"/>
                  </a:lnTo>
                  <a:lnTo>
                    <a:pt x="4598340" y="1251305"/>
                  </a:lnTo>
                  <a:lnTo>
                    <a:pt x="4554588" y="1225905"/>
                  </a:lnTo>
                  <a:lnTo>
                    <a:pt x="4332160" y="1162405"/>
                  </a:lnTo>
                  <a:lnTo>
                    <a:pt x="4286961" y="1162405"/>
                  </a:lnTo>
                  <a:lnTo>
                    <a:pt x="4150017" y="1124305"/>
                  </a:lnTo>
                  <a:lnTo>
                    <a:pt x="4103941" y="1124305"/>
                  </a:lnTo>
                  <a:lnTo>
                    <a:pt x="4011155" y="1098905"/>
                  </a:lnTo>
                  <a:lnTo>
                    <a:pt x="3964457" y="1098905"/>
                  </a:lnTo>
                  <a:lnTo>
                    <a:pt x="3917556" y="1086205"/>
                  </a:lnTo>
                  <a:lnTo>
                    <a:pt x="3823195" y="1086205"/>
                  </a:lnTo>
                  <a:lnTo>
                    <a:pt x="3775735" y="1073505"/>
                  </a:lnTo>
                  <a:lnTo>
                    <a:pt x="3632289" y="1073505"/>
                  </a:lnTo>
                  <a:lnTo>
                    <a:pt x="3584143" y="1060805"/>
                  </a:lnTo>
                  <a:lnTo>
                    <a:pt x="3390544" y="1060805"/>
                  </a:lnTo>
                  <a:lnTo>
                    <a:pt x="3342398" y="1073505"/>
                  </a:lnTo>
                  <a:lnTo>
                    <a:pt x="3198952" y="1073505"/>
                  </a:lnTo>
                  <a:lnTo>
                    <a:pt x="3151492" y="1086205"/>
                  </a:lnTo>
                  <a:lnTo>
                    <a:pt x="3057131" y="1086205"/>
                  </a:lnTo>
                  <a:lnTo>
                    <a:pt x="3010230" y="1098905"/>
                  </a:lnTo>
                  <a:lnTo>
                    <a:pt x="2963532" y="1098905"/>
                  </a:lnTo>
                  <a:lnTo>
                    <a:pt x="2870746" y="1124305"/>
                  </a:lnTo>
                  <a:lnTo>
                    <a:pt x="2824670" y="1124305"/>
                  </a:lnTo>
                  <a:lnTo>
                    <a:pt x="2781731" y="1136256"/>
                  </a:lnTo>
                  <a:lnTo>
                    <a:pt x="2775369" y="1096302"/>
                  </a:lnTo>
                  <a:lnTo>
                    <a:pt x="2766504" y="1050975"/>
                  </a:lnTo>
                  <a:lnTo>
                    <a:pt x="2756128" y="1006221"/>
                  </a:lnTo>
                  <a:lnTo>
                    <a:pt x="2744254" y="962050"/>
                  </a:lnTo>
                  <a:lnTo>
                    <a:pt x="2730906" y="918514"/>
                  </a:lnTo>
                  <a:lnTo>
                    <a:pt x="2716136" y="875614"/>
                  </a:lnTo>
                  <a:lnTo>
                    <a:pt x="2699956" y="833386"/>
                  </a:lnTo>
                  <a:lnTo>
                    <a:pt x="2682392" y="791870"/>
                  </a:lnTo>
                  <a:lnTo>
                    <a:pt x="2663482" y="751078"/>
                  </a:lnTo>
                  <a:lnTo>
                    <a:pt x="2643251" y="711047"/>
                  </a:lnTo>
                  <a:lnTo>
                    <a:pt x="2621711" y="671817"/>
                  </a:lnTo>
                  <a:lnTo>
                    <a:pt x="2598915" y="633387"/>
                  </a:lnTo>
                  <a:lnTo>
                    <a:pt x="2574887" y="595807"/>
                  </a:lnTo>
                  <a:lnTo>
                    <a:pt x="2549639" y="559104"/>
                  </a:lnTo>
                  <a:lnTo>
                    <a:pt x="2523210" y="523303"/>
                  </a:lnTo>
                  <a:lnTo>
                    <a:pt x="2495626" y="488429"/>
                  </a:lnTo>
                  <a:lnTo>
                    <a:pt x="2466924" y="454507"/>
                  </a:lnTo>
                  <a:lnTo>
                    <a:pt x="2437117" y="421576"/>
                  </a:lnTo>
                  <a:lnTo>
                    <a:pt x="2406231" y="389661"/>
                  </a:lnTo>
                  <a:lnTo>
                    <a:pt x="2374315" y="358787"/>
                  </a:lnTo>
                  <a:lnTo>
                    <a:pt x="2341384" y="328980"/>
                  </a:lnTo>
                  <a:lnTo>
                    <a:pt x="2307463" y="300266"/>
                  </a:lnTo>
                  <a:lnTo>
                    <a:pt x="2272588" y="272681"/>
                  </a:lnTo>
                  <a:lnTo>
                    <a:pt x="2236787" y="246253"/>
                  </a:lnTo>
                  <a:lnTo>
                    <a:pt x="2200084" y="221005"/>
                  </a:lnTo>
                  <a:lnTo>
                    <a:pt x="2162505" y="196977"/>
                  </a:lnTo>
                  <a:lnTo>
                    <a:pt x="2124087" y="174180"/>
                  </a:lnTo>
                  <a:lnTo>
                    <a:pt x="2084844" y="152641"/>
                  </a:lnTo>
                  <a:lnTo>
                    <a:pt x="2044814" y="132410"/>
                  </a:lnTo>
                  <a:lnTo>
                    <a:pt x="2004034" y="113499"/>
                  </a:lnTo>
                  <a:lnTo>
                    <a:pt x="1962505" y="95935"/>
                  </a:lnTo>
                  <a:lnTo>
                    <a:pt x="1920290" y="79756"/>
                  </a:lnTo>
                  <a:lnTo>
                    <a:pt x="1877390" y="64985"/>
                  </a:lnTo>
                  <a:lnTo>
                    <a:pt x="1833841" y="51650"/>
                  </a:lnTo>
                  <a:lnTo>
                    <a:pt x="1789671" y="39776"/>
                  </a:lnTo>
                  <a:lnTo>
                    <a:pt x="1744916" y="29387"/>
                  </a:lnTo>
                  <a:lnTo>
                    <a:pt x="1699590" y="20523"/>
                  </a:lnTo>
                  <a:lnTo>
                    <a:pt x="1653730" y="13208"/>
                  </a:lnTo>
                  <a:lnTo>
                    <a:pt x="1607375" y="7480"/>
                  </a:lnTo>
                  <a:lnTo>
                    <a:pt x="1560525" y="3340"/>
                  </a:lnTo>
                  <a:lnTo>
                    <a:pt x="1513230" y="838"/>
                  </a:lnTo>
                  <a:lnTo>
                    <a:pt x="1465516" y="0"/>
                  </a:lnTo>
                  <a:lnTo>
                    <a:pt x="1417802" y="838"/>
                  </a:lnTo>
                  <a:lnTo>
                    <a:pt x="1370507" y="3340"/>
                  </a:lnTo>
                  <a:lnTo>
                    <a:pt x="1323657" y="7480"/>
                  </a:lnTo>
                  <a:lnTo>
                    <a:pt x="1277302" y="13208"/>
                  </a:lnTo>
                  <a:lnTo>
                    <a:pt x="1231442" y="20523"/>
                  </a:lnTo>
                  <a:lnTo>
                    <a:pt x="1186116" y="29387"/>
                  </a:lnTo>
                  <a:lnTo>
                    <a:pt x="1141361" y="39776"/>
                  </a:lnTo>
                  <a:lnTo>
                    <a:pt x="1097191" y="51650"/>
                  </a:lnTo>
                  <a:lnTo>
                    <a:pt x="1053642" y="64985"/>
                  </a:lnTo>
                  <a:lnTo>
                    <a:pt x="1010742" y="79756"/>
                  </a:lnTo>
                  <a:lnTo>
                    <a:pt x="968527" y="95935"/>
                  </a:lnTo>
                  <a:lnTo>
                    <a:pt x="926998" y="113499"/>
                  </a:lnTo>
                  <a:lnTo>
                    <a:pt x="886218" y="132410"/>
                  </a:lnTo>
                  <a:lnTo>
                    <a:pt x="846188" y="152641"/>
                  </a:lnTo>
                  <a:lnTo>
                    <a:pt x="806945" y="174180"/>
                  </a:lnTo>
                  <a:lnTo>
                    <a:pt x="768527" y="196977"/>
                  </a:lnTo>
                  <a:lnTo>
                    <a:pt x="730948" y="221005"/>
                  </a:lnTo>
                  <a:lnTo>
                    <a:pt x="694245" y="246253"/>
                  </a:lnTo>
                  <a:lnTo>
                    <a:pt x="658444" y="272681"/>
                  </a:lnTo>
                  <a:lnTo>
                    <a:pt x="623570" y="300266"/>
                  </a:lnTo>
                  <a:lnTo>
                    <a:pt x="589648" y="328980"/>
                  </a:lnTo>
                  <a:lnTo>
                    <a:pt x="556717" y="358787"/>
                  </a:lnTo>
                  <a:lnTo>
                    <a:pt x="524802" y="389661"/>
                  </a:lnTo>
                  <a:lnTo>
                    <a:pt x="493915" y="421576"/>
                  </a:lnTo>
                  <a:lnTo>
                    <a:pt x="464108" y="454507"/>
                  </a:lnTo>
                  <a:lnTo>
                    <a:pt x="435406" y="488429"/>
                  </a:lnTo>
                  <a:lnTo>
                    <a:pt x="407822" y="523303"/>
                  </a:lnTo>
                  <a:lnTo>
                    <a:pt x="381393" y="559104"/>
                  </a:lnTo>
                  <a:lnTo>
                    <a:pt x="356146" y="595807"/>
                  </a:lnTo>
                  <a:lnTo>
                    <a:pt x="332117" y="633387"/>
                  </a:lnTo>
                  <a:lnTo>
                    <a:pt x="309321" y="671817"/>
                  </a:lnTo>
                  <a:lnTo>
                    <a:pt x="287782" y="711047"/>
                  </a:lnTo>
                  <a:lnTo>
                    <a:pt x="267550" y="751078"/>
                  </a:lnTo>
                  <a:lnTo>
                    <a:pt x="248640" y="791870"/>
                  </a:lnTo>
                  <a:lnTo>
                    <a:pt x="231076" y="833386"/>
                  </a:lnTo>
                  <a:lnTo>
                    <a:pt x="214896" y="875614"/>
                  </a:lnTo>
                  <a:lnTo>
                    <a:pt x="200126" y="918514"/>
                  </a:lnTo>
                  <a:lnTo>
                    <a:pt x="186778" y="962050"/>
                  </a:lnTo>
                  <a:lnTo>
                    <a:pt x="174904" y="1006221"/>
                  </a:lnTo>
                  <a:lnTo>
                    <a:pt x="164528" y="1050975"/>
                  </a:lnTo>
                  <a:lnTo>
                    <a:pt x="155663" y="1096302"/>
                  </a:lnTo>
                  <a:lnTo>
                    <a:pt x="148348" y="1142161"/>
                  </a:lnTo>
                  <a:lnTo>
                    <a:pt x="142608" y="1188529"/>
                  </a:lnTo>
                  <a:lnTo>
                    <a:pt x="138480" y="1235367"/>
                  </a:lnTo>
                  <a:lnTo>
                    <a:pt x="135978" y="1282661"/>
                  </a:lnTo>
                  <a:lnTo>
                    <a:pt x="135140" y="1330375"/>
                  </a:lnTo>
                  <a:lnTo>
                    <a:pt x="135978" y="1378089"/>
                  </a:lnTo>
                  <a:lnTo>
                    <a:pt x="138480" y="1425384"/>
                  </a:lnTo>
                  <a:lnTo>
                    <a:pt x="142608" y="1472234"/>
                  </a:lnTo>
                  <a:lnTo>
                    <a:pt x="148348" y="1518589"/>
                  </a:lnTo>
                  <a:lnTo>
                    <a:pt x="155663" y="1564449"/>
                  </a:lnTo>
                  <a:lnTo>
                    <a:pt x="164528" y="1609775"/>
                  </a:lnTo>
                  <a:lnTo>
                    <a:pt x="174904" y="1654530"/>
                  </a:lnTo>
                  <a:lnTo>
                    <a:pt x="186778" y="1698701"/>
                  </a:lnTo>
                  <a:lnTo>
                    <a:pt x="200126" y="1742249"/>
                  </a:lnTo>
                  <a:lnTo>
                    <a:pt x="214896" y="1785150"/>
                  </a:lnTo>
                  <a:lnTo>
                    <a:pt x="231076" y="1827364"/>
                  </a:lnTo>
                  <a:lnTo>
                    <a:pt x="248640" y="1868893"/>
                  </a:lnTo>
                  <a:lnTo>
                    <a:pt x="267550" y="1909673"/>
                  </a:lnTo>
                  <a:lnTo>
                    <a:pt x="287782" y="1949704"/>
                  </a:lnTo>
                  <a:lnTo>
                    <a:pt x="309321" y="1988947"/>
                  </a:lnTo>
                  <a:lnTo>
                    <a:pt x="332117" y="2027364"/>
                  </a:lnTo>
                  <a:lnTo>
                    <a:pt x="356146" y="2064943"/>
                  </a:lnTo>
                  <a:lnTo>
                    <a:pt x="381393" y="2101646"/>
                  </a:lnTo>
                  <a:lnTo>
                    <a:pt x="407822" y="2137448"/>
                  </a:lnTo>
                  <a:lnTo>
                    <a:pt x="435406" y="2172322"/>
                  </a:lnTo>
                  <a:lnTo>
                    <a:pt x="464108" y="2206244"/>
                  </a:lnTo>
                  <a:lnTo>
                    <a:pt x="493915" y="2239175"/>
                  </a:lnTo>
                  <a:lnTo>
                    <a:pt x="524802" y="2271090"/>
                  </a:lnTo>
                  <a:lnTo>
                    <a:pt x="556717" y="2301976"/>
                  </a:lnTo>
                  <a:lnTo>
                    <a:pt x="589648" y="2331783"/>
                  </a:lnTo>
                  <a:lnTo>
                    <a:pt x="623570" y="2360485"/>
                  </a:lnTo>
                  <a:lnTo>
                    <a:pt x="658444" y="2388070"/>
                  </a:lnTo>
                  <a:lnTo>
                    <a:pt x="694245" y="2414498"/>
                  </a:lnTo>
                  <a:lnTo>
                    <a:pt x="719950" y="2432189"/>
                  </a:lnTo>
                  <a:lnTo>
                    <a:pt x="710628" y="2445105"/>
                  </a:lnTo>
                  <a:lnTo>
                    <a:pt x="683564" y="2483205"/>
                  </a:lnTo>
                  <a:lnTo>
                    <a:pt x="656945" y="2508605"/>
                  </a:lnTo>
                  <a:lnTo>
                    <a:pt x="630783" y="2546705"/>
                  </a:lnTo>
                  <a:lnTo>
                    <a:pt x="605104" y="2584805"/>
                  </a:lnTo>
                  <a:lnTo>
                    <a:pt x="579882" y="2622905"/>
                  </a:lnTo>
                  <a:lnTo>
                    <a:pt x="555129" y="2661005"/>
                  </a:lnTo>
                  <a:lnTo>
                    <a:pt x="530872" y="2699105"/>
                  </a:lnTo>
                  <a:lnTo>
                    <a:pt x="507085" y="2737205"/>
                  </a:lnTo>
                  <a:lnTo>
                    <a:pt x="483781" y="2775305"/>
                  </a:lnTo>
                  <a:lnTo>
                    <a:pt x="460984" y="2813405"/>
                  </a:lnTo>
                  <a:lnTo>
                    <a:pt x="438670" y="2851505"/>
                  </a:lnTo>
                  <a:lnTo>
                    <a:pt x="416852" y="2902305"/>
                  </a:lnTo>
                  <a:lnTo>
                    <a:pt x="395554" y="2940405"/>
                  </a:lnTo>
                  <a:lnTo>
                    <a:pt x="374751" y="2978505"/>
                  </a:lnTo>
                  <a:lnTo>
                    <a:pt x="354457" y="3016605"/>
                  </a:lnTo>
                  <a:lnTo>
                    <a:pt x="334695" y="3054705"/>
                  </a:lnTo>
                  <a:lnTo>
                    <a:pt x="315442" y="3105505"/>
                  </a:lnTo>
                  <a:lnTo>
                    <a:pt x="296722" y="3143605"/>
                  </a:lnTo>
                  <a:lnTo>
                    <a:pt x="278523" y="3181705"/>
                  </a:lnTo>
                  <a:lnTo>
                    <a:pt x="260858" y="3232505"/>
                  </a:lnTo>
                  <a:lnTo>
                    <a:pt x="243738" y="3270605"/>
                  </a:lnTo>
                  <a:lnTo>
                    <a:pt x="227152" y="3308705"/>
                  </a:lnTo>
                  <a:lnTo>
                    <a:pt x="211124" y="3359505"/>
                  </a:lnTo>
                  <a:lnTo>
                    <a:pt x="195643" y="3397605"/>
                  </a:lnTo>
                  <a:lnTo>
                    <a:pt x="180708" y="3435705"/>
                  </a:lnTo>
                  <a:lnTo>
                    <a:pt x="166344" y="3486505"/>
                  </a:lnTo>
                  <a:lnTo>
                    <a:pt x="152539" y="3524605"/>
                  </a:lnTo>
                  <a:lnTo>
                    <a:pt x="139293" y="3575405"/>
                  </a:lnTo>
                  <a:lnTo>
                    <a:pt x="126631" y="3613505"/>
                  </a:lnTo>
                  <a:lnTo>
                    <a:pt x="114541" y="3664305"/>
                  </a:lnTo>
                  <a:lnTo>
                    <a:pt x="103035" y="3702405"/>
                  </a:lnTo>
                  <a:lnTo>
                    <a:pt x="92113" y="3753205"/>
                  </a:lnTo>
                  <a:lnTo>
                    <a:pt x="81775" y="3804005"/>
                  </a:lnTo>
                  <a:lnTo>
                    <a:pt x="72034" y="3842105"/>
                  </a:lnTo>
                  <a:lnTo>
                    <a:pt x="62890" y="3892905"/>
                  </a:lnTo>
                  <a:lnTo>
                    <a:pt x="54343" y="3931005"/>
                  </a:lnTo>
                  <a:lnTo>
                    <a:pt x="46405" y="3981805"/>
                  </a:lnTo>
                  <a:lnTo>
                    <a:pt x="39077" y="4032605"/>
                  </a:lnTo>
                  <a:lnTo>
                    <a:pt x="32372" y="4070705"/>
                  </a:lnTo>
                  <a:lnTo>
                    <a:pt x="26276" y="4121505"/>
                  </a:lnTo>
                  <a:lnTo>
                    <a:pt x="20815" y="4172305"/>
                  </a:lnTo>
                  <a:lnTo>
                    <a:pt x="15963" y="4210405"/>
                  </a:lnTo>
                  <a:lnTo>
                    <a:pt x="11760" y="4261205"/>
                  </a:lnTo>
                  <a:lnTo>
                    <a:pt x="8178" y="4312005"/>
                  </a:lnTo>
                  <a:lnTo>
                    <a:pt x="5245" y="4362805"/>
                  </a:lnTo>
                  <a:lnTo>
                    <a:pt x="2959" y="4400905"/>
                  </a:lnTo>
                  <a:lnTo>
                    <a:pt x="1320" y="4451705"/>
                  </a:lnTo>
                  <a:lnTo>
                    <a:pt x="330" y="4502505"/>
                  </a:lnTo>
                  <a:lnTo>
                    <a:pt x="0" y="4553305"/>
                  </a:lnTo>
                  <a:lnTo>
                    <a:pt x="330" y="4604105"/>
                  </a:lnTo>
                  <a:lnTo>
                    <a:pt x="1320" y="4654905"/>
                  </a:lnTo>
                  <a:lnTo>
                    <a:pt x="2959" y="4693005"/>
                  </a:lnTo>
                  <a:lnTo>
                    <a:pt x="5245" y="4743805"/>
                  </a:lnTo>
                  <a:lnTo>
                    <a:pt x="8178" y="4794605"/>
                  </a:lnTo>
                  <a:lnTo>
                    <a:pt x="11760" y="4845405"/>
                  </a:lnTo>
                  <a:lnTo>
                    <a:pt x="15963" y="4883505"/>
                  </a:lnTo>
                  <a:lnTo>
                    <a:pt x="20815" y="4934305"/>
                  </a:lnTo>
                  <a:lnTo>
                    <a:pt x="26276" y="4985105"/>
                  </a:lnTo>
                  <a:lnTo>
                    <a:pt x="32372" y="5023205"/>
                  </a:lnTo>
                  <a:lnTo>
                    <a:pt x="39077" y="5074005"/>
                  </a:lnTo>
                  <a:lnTo>
                    <a:pt x="46405" y="5124805"/>
                  </a:lnTo>
                  <a:lnTo>
                    <a:pt x="54343" y="5162905"/>
                  </a:lnTo>
                  <a:lnTo>
                    <a:pt x="62890" y="5213705"/>
                  </a:lnTo>
                  <a:lnTo>
                    <a:pt x="72034" y="5264505"/>
                  </a:lnTo>
                  <a:lnTo>
                    <a:pt x="81775" y="5302605"/>
                  </a:lnTo>
                  <a:lnTo>
                    <a:pt x="92113" y="5353405"/>
                  </a:lnTo>
                  <a:lnTo>
                    <a:pt x="103035" y="5391505"/>
                  </a:lnTo>
                  <a:lnTo>
                    <a:pt x="114541" y="5442305"/>
                  </a:lnTo>
                  <a:lnTo>
                    <a:pt x="126631" y="5480405"/>
                  </a:lnTo>
                  <a:lnTo>
                    <a:pt x="139293" y="5531205"/>
                  </a:lnTo>
                  <a:lnTo>
                    <a:pt x="152539" y="5569305"/>
                  </a:lnTo>
                  <a:lnTo>
                    <a:pt x="166344" y="5620105"/>
                  </a:lnTo>
                  <a:lnTo>
                    <a:pt x="180708" y="5658205"/>
                  </a:lnTo>
                  <a:lnTo>
                    <a:pt x="195643" y="5709005"/>
                  </a:lnTo>
                  <a:lnTo>
                    <a:pt x="211124" y="5747105"/>
                  </a:lnTo>
                  <a:lnTo>
                    <a:pt x="227152" y="5797905"/>
                  </a:lnTo>
                  <a:lnTo>
                    <a:pt x="243738" y="5836005"/>
                  </a:lnTo>
                  <a:lnTo>
                    <a:pt x="260858" y="5874105"/>
                  </a:lnTo>
                  <a:lnTo>
                    <a:pt x="278523" y="5924905"/>
                  </a:lnTo>
                  <a:lnTo>
                    <a:pt x="296722" y="5963005"/>
                  </a:lnTo>
                  <a:lnTo>
                    <a:pt x="315442" y="6001105"/>
                  </a:lnTo>
                  <a:lnTo>
                    <a:pt x="334695" y="6039205"/>
                  </a:lnTo>
                  <a:lnTo>
                    <a:pt x="354457" y="6090005"/>
                  </a:lnTo>
                  <a:lnTo>
                    <a:pt x="374751" y="6128105"/>
                  </a:lnTo>
                  <a:lnTo>
                    <a:pt x="395554" y="6166205"/>
                  </a:lnTo>
                  <a:lnTo>
                    <a:pt x="416852" y="6204305"/>
                  </a:lnTo>
                  <a:lnTo>
                    <a:pt x="438670" y="6242405"/>
                  </a:lnTo>
                  <a:lnTo>
                    <a:pt x="460984" y="6280505"/>
                  </a:lnTo>
                  <a:lnTo>
                    <a:pt x="483781" y="6331305"/>
                  </a:lnTo>
                  <a:lnTo>
                    <a:pt x="507085" y="6369405"/>
                  </a:lnTo>
                  <a:lnTo>
                    <a:pt x="530872" y="6407505"/>
                  </a:lnTo>
                  <a:lnTo>
                    <a:pt x="555129" y="6445605"/>
                  </a:lnTo>
                  <a:lnTo>
                    <a:pt x="579882" y="6483705"/>
                  </a:lnTo>
                  <a:lnTo>
                    <a:pt x="605104" y="6521805"/>
                  </a:lnTo>
                  <a:lnTo>
                    <a:pt x="630783" y="6547205"/>
                  </a:lnTo>
                  <a:lnTo>
                    <a:pt x="656945" y="6585305"/>
                  </a:lnTo>
                  <a:lnTo>
                    <a:pt x="683564" y="6623405"/>
                  </a:lnTo>
                  <a:lnTo>
                    <a:pt x="710628" y="6661505"/>
                  </a:lnTo>
                  <a:lnTo>
                    <a:pt x="738162" y="6699605"/>
                  </a:lnTo>
                  <a:lnTo>
                    <a:pt x="766127" y="6737705"/>
                  </a:lnTo>
                  <a:lnTo>
                    <a:pt x="794550" y="6763105"/>
                  </a:lnTo>
                  <a:lnTo>
                    <a:pt x="823404" y="6801205"/>
                  </a:lnTo>
                  <a:lnTo>
                    <a:pt x="852703" y="6839305"/>
                  </a:lnTo>
                  <a:lnTo>
                    <a:pt x="882434" y="6864705"/>
                  </a:lnTo>
                  <a:lnTo>
                    <a:pt x="912583" y="6902805"/>
                  </a:lnTo>
                  <a:lnTo>
                    <a:pt x="943165" y="6940905"/>
                  </a:lnTo>
                  <a:lnTo>
                    <a:pt x="974153" y="6966305"/>
                  </a:lnTo>
                  <a:lnTo>
                    <a:pt x="1005560" y="7004405"/>
                  </a:lnTo>
                  <a:lnTo>
                    <a:pt x="1037386" y="7029805"/>
                  </a:lnTo>
                  <a:lnTo>
                    <a:pt x="1069606" y="7067905"/>
                  </a:lnTo>
                  <a:lnTo>
                    <a:pt x="1102233" y="7093305"/>
                  </a:lnTo>
                  <a:lnTo>
                    <a:pt x="1135253" y="7131405"/>
                  </a:lnTo>
                  <a:lnTo>
                    <a:pt x="1202486" y="7182205"/>
                  </a:lnTo>
                  <a:lnTo>
                    <a:pt x="1236675" y="7220305"/>
                  </a:lnTo>
                  <a:lnTo>
                    <a:pt x="1271244" y="7245705"/>
                  </a:lnTo>
                  <a:lnTo>
                    <a:pt x="1341513" y="7296505"/>
                  </a:lnTo>
                  <a:lnTo>
                    <a:pt x="1377200" y="7334605"/>
                  </a:lnTo>
                  <a:lnTo>
                    <a:pt x="1449654" y="7385405"/>
                  </a:lnTo>
                  <a:lnTo>
                    <a:pt x="1560995" y="7461605"/>
                  </a:lnTo>
                  <a:lnTo>
                    <a:pt x="1675409" y="7537805"/>
                  </a:lnTo>
                  <a:lnTo>
                    <a:pt x="1714207" y="7550505"/>
                  </a:lnTo>
                  <a:lnTo>
                    <a:pt x="1832546" y="7626705"/>
                  </a:lnTo>
                  <a:lnTo>
                    <a:pt x="1872627" y="7639405"/>
                  </a:lnTo>
                  <a:lnTo>
                    <a:pt x="1953704" y="7690205"/>
                  </a:lnTo>
                  <a:lnTo>
                    <a:pt x="1994687" y="7702905"/>
                  </a:lnTo>
                  <a:lnTo>
                    <a:pt x="2035975" y="7728305"/>
                  </a:lnTo>
                  <a:lnTo>
                    <a:pt x="2077542" y="7741005"/>
                  </a:lnTo>
                  <a:lnTo>
                    <a:pt x="2119401" y="7766405"/>
                  </a:lnTo>
                  <a:lnTo>
                    <a:pt x="2203970" y="7791805"/>
                  </a:lnTo>
                  <a:lnTo>
                    <a:pt x="2246655" y="7817205"/>
                  </a:lnTo>
                  <a:lnTo>
                    <a:pt x="2464092" y="7880705"/>
                  </a:lnTo>
                  <a:lnTo>
                    <a:pt x="2508339" y="7906105"/>
                  </a:lnTo>
                  <a:lnTo>
                    <a:pt x="2552827" y="7918805"/>
                  </a:lnTo>
                  <a:lnTo>
                    <a:pt x="2597569" y="7918805"/>
                  </a:lnTo>
                  <a:lnTo>
                    <a:pt x="2824670" y="7982305"/>
                  </a:lnTo>
                  <a:lnTo>
                    <a:pt x="2870746" y="7982305"/>
                  </a:lnTo>
                  <a:lnTo>
                    <a:pt x="2917037" y="7995005"/>
                  </a:lnTo>
                  <a:lnTo>
                    <a:pt x="2963532" y="7995005"/>
                  </a:lnTo>
                  <a:lnTo>
                    <a:pt x="3010230" y="8007705"/>
                  </a:lnTo>
                  <a:lnTo>
                    <a:pt x="3057131" y="8007705"/>
                  </a:lnTo>
                  <a:lnTo>
                    <a:pt x="3104210" y="8020405"/>
                  </a:lnTo>
                  <a:lnTo>
                    <a:pt x="3151492" y="8020405"/>
                  </a:lnTo>
                  <a:lnTo>
                    <a:pt x="3198952" y="8033105"/>
                  </a:lnTo>
                  <a:lnTo>
                    <a:pt x="3775735" y="8033105"/>
                  </a:lnTo>
                  <a:lnTo>
                    <a:pt x="3823195" y="8020405"/>
                  </a:lnTo>
                  <a:lnTo>
                    <a:pt x="3870477" y="8020405"/>
                  </a:lnTo>
                  <a:lnTo>
                    <a:pt x="3917556" y="8007705"/>
                  </a:lnTo>
                  <a:lnTo>
                    <a:pt x="3964457" y="8007705"/>
                  </a:lnTo>
                  <a:lnTo>
                    <a:pt x="4011155" y="7995005"/>
                  </a:lnTo>
                  <a:lnTo>
                    <a:pt x="4057650" y="7995005"/>
                  </a:lnTo>
                  <a:lnTo>
                    <a:pt x="4103941" y="7982305"/>
                  </a:lnTo>
                  <a:lnTo>
                    <a:pt x="4150017" y="7982305"/>
                  </a:lnTo>
                  <a:lnTo>
                    <a:pt x="4377118" y="7918805"/>
                  </a:lnTo>
                  <a:lnTo>
                    <a:pt x="4421860" y="7918805"/>
                  </a:lnTo>
                  <a:lnTo>
                    <a:pt x="4466348" y="7906105"/>
                  </a:lnTo>
                  <a:lnTo>
                    <a:pt x="4510595" y="7880705"/>
                  </a:lnTo>
                  <a:lnTo>
                    <a:pt x="4728019" y="7817205"/>
                  </a:lnTo>
                  <a:lnTo>
                    <a:pt x="4770717" y="7791805"/>
                  </a:lnTo>
                  <a:lnTo>
                    <a:pt x="4855286" y="7766405"/>
                  </a:lnTo>
                  <a:lnTo>
                    <a:pt x="4897145" y="7741005"/>
                  </a:lnTo>
                  <a:lnTo>
                    <a:pt x="4938712" y="7728305"/>
                  </a:lnTo>
                  <a:lnTo>
                    <a:pt x="4980000" y="7702905"/>
                  </a:lnTo>
                  <a:lnTo>
                    <a:pt x="5020983" y="7690205"/>
                  </a:lnTo>
                  <a:lnTo>
                    <a:pt x="5102060" y="7639405"/>
                  </a:lnTo>
                  <a:lnTo>
                    <a:pt x="5142141" y="7626705"/>
                  </a:lnTo>
                  <a:lnTo>
                    <a:pt x="5260479" y="7550505"/>
                  </a:lnTo>
                  <a:lnTo>
                    <a:pt x="5299278" y="7537805"/>
                  </a:lnTo>
                  <a:lnTo>
                    <a:pt x="5413692" y="7461605"/>
                  </a:lnTo>
                  <a:lnTo>
                    <a:pt x="5525033" y="7385405"/>
                  </a:lnTo>
                  <a:lnTo>
                    <a:pt x="5597487" y="7334605"/>
                  </a:lnTo>
                  <a:lnTo>
                    <a:pt x="5633174" y="7296505"/>
                  </a:lnTo>
                  <a:lnTo>
                    <a:pt x="5703443" y="7245705"/>
                  </a:lnTo>
                  <a:lnTo>
                    <a:pt x="5738012" y="7220305"/>
                  </a:lnTo>
                  <a:lnTo>
                    <a:pt x="5772201" y="7182205"/>
                  </a:lnTo>
                  <a:lnTo>
                    <a:pt x="5839422" y="7131405"/>
                  </a:lnTo>
                  <a:lnTo>
                    <a:pt x="5872454" y="7093305"/>
                  </a:lnTo>
                  <a:lnTo>
                    <a:pt x="5905081" y="7067905"/>
                  </a:lnTo>
                  <a:lnTo>
                    <a:pt x="5937301" y="7029805"/>
                  </a:lnTo>
                  <a:lnTo>
                    <a:pt x="5969127" y="7004405"/>
                  </a:lnTo>
                  <a:lnTo>
                    <a:pt x="6000534" y="6966305"/>
                  </a:lnTo>
                  <a:lnTo>
                    <a:pt x="6031522" y="6940905"/>
                  </a:lnTo>
                  <a:lnTo>
                    <a:pt x="6062103" y="6902805"/>
                  </a:lnTo>
                  <a:lnTo>
                    <a:pt x="6092253" y="6864705"/>
                  </a:lnTo>
                  <a:lnTo>
                    <a:pt x="6121984" y="6839305"/>
                  </a:lnTo>
                  <a:lnTo>
                    <a:pt x="6151270" y="6801205"/>
                  </a:lnTo>
                  <a:lnTo>
                    <a:pt x="6180137" y="6763105"/>
                  </a:lnTo>
                  <a:lnTo>
                    <a:pt x="6208547" y="6737705"/>
                  </a:lnTo>
                  <a:lnTo>
                    <a:pt x="6236525" y="6699605"/>
                  </a:lnTo>
                  <a:lnTo>
                    <a:pt x="6264059" y="6661505"/>
                  </a:lnTo>
                  <a:lnTo>
                    <a:pt x="6291123" y="6623405"/>
                  </a:lnTo>
                  <a:lnTo>
                    <a:pt x="6317742" y="6585305"/>
                  </a:lnTo>
                  <a:lnTo>
                    <a:pt x="6343891" y="6547205"/>
                  </a:lnTo>
                  <a:lnTo>
                    <a:pt x="6369583" y="6521805"/>
                  </a:lnTo>
                  <a:lnTo>
                    <a:pt x="6394805" y="6483705"/>
                  </a:lnTo>
                  <a:lnTo>
                    <a:pt x="6419545" y="6445605"/>
                  </a:lnTo>
                  <a:lnTo>
                    <a:pt x="6443815" y="6407505"/>
                  </a:lnTo>
                  <a:lnTo>
                    <a:pt x="6467602" y="6369405"/>
                  </a:lnTo>
                  <a:lnTo>
                    <a:pt x="6490906" y="6331305"/>
                  </a:lnTo>
                  <a:lnTo>
                    <a:pt x="6513703" y="6280505"/>
                  </a:lnTo>
                  <a:lnTo>
                    <a:pt x="6536017" y="6242405"/>
                  </a:lnTo>
                  <a:lnTo>
                    <a:pt x="6557835" y="6204305"/>
                  </a:lnTo>
                  <a:lnTo>
                    <a:pt x="6579133" y="6166205"/>
                  </a:lnTo>
                  <a:lnTo>
                    <a:pt x="6599936" y="6128105"/>
                  </a:lnTo>
                  <a:lnTo>
                    <a:pt x="6620230" y="6090005"/>
                  </a:lnTo>
                  <a:lnTo>
                    <a:pt x="6639992" y="6039205"/>
                  </a:lnTo>
                  <a:lnTo>
                    <a:pt x="6659245" y="6001105"/>
                  </a:lnTo>
                  <a:lnTo>
                    <a:pt x="6677965" y="5963005"/>
                  </a:lnTo>
                  <a:lnTo>
                    <a:pt x="6696164" y="5924905"/>
                  </a:lnTo>
                  <a:lnTo>
                    <a:pt x="6713829" y="5874105"/>
                  </a:lnTo>
                  <a:lnTo>
                    <a:pt x="6730949" y="5836005"/>
                  </a:lnTo>
                  <a:lnTo>
                    <a:pt x="6747535" y="5797905"/>
                  </a:lnTo>
                  <a:lnTo>
                    <a:pt x="6763563" y="5747105"/>
                  </a:lnTo>
                  <a:lnTo>
                    <a:pt x="6779044" y="5709005"/>
                  </a:lnTo>
                  <a:lnTo>
                    <a:pt x="6793979" y="5658205"/>
                  </a:lnTo>
                  <a:lnTo>
                    <a:pt x="6808343" y="5620105"/>
                  </a:lnTo>
                  <a:lnTo>
                    <a:pt x="6822148" y="5569305"/>
                  </a:lnTo>
                  <a:lnTo>
                    <a:pt x="6835394" y="5531205"/>
                  </a:lnTo>
                  <a:lnTo>
                    <a:pt x="6848056" y="5480405"/>
                  </a:lnTo>
                  <a:lnTo>
                    <a:pt x="6860146" y="5442305"/>
                  </a:lnTo>
                  <a:lnTo>
                    <a:pt x="6871652" y="5391505"/>
                  </a:lnTo>
                  <a:lnTo>
                    <a:pt x="6882574" y="5353405"/>
                  </a:lnTo>
                  <a:lnTo>
                    <a:pt x="6892912" y="5302605"/>
                  </a:lnTo>
                  <a:lnTo>
                    <a:pt x="6902653" y="5264505"/>
                  </a:lnTo>
                  <a:lnTo>
                    <a:pt x="6911797" y="5213705"/>
                  </a:lnTo>
                  <a:lnTo>
                    <a:pt x="6920344" y="5162905"/>
                  </a:lnTo>
                  <a:lnTo>
                    <a:pt x="6928282" y="5124805"/>
                  </a:lnTo>
                  <a:lnTo>
                    <a:pt x="6935610" y="5074005"/>
                  </a:lnTo>
                  <a:lnTo>
                    <a:pt x="6942315" y="5023205"/>
                  </a:lnTo>
                  <a:lnTo>
                    <a:pt x="6948411" y="4985105"/>
                  </a:lnTo>
                  <a:lnTo>
                    <a:pt x="6953872" y="4934305"/>
                  </a:lnTo>
                  <a:lnTo>
                    <a:pt x="6958724" y="4883505"/>
                  </a:lnTo>
                  <a:lnTo>
                    <a:pt x="6962927" y="4845405"/>
                  </a:lnTo>
                  <a:lnTo>
                    <a:pt x="6966496" y="4794605"/>
                  </a:lnTo>
                  <a:lnTo>
                    <a:pt x="6969430" y="4743805"/>
                  </a:lnTo>
                  <a:lnTo>
                    <a:pt x="6971728" y="4693005"/>
                  </a:lnTo>
                  <a:lnTo>
                    <a:pt x="6973367" y="4654905"/>
                  </a:lnTo>
                  <a:lnTo>
                    <a:pt x="6974357" y="4604105"/>
                  </a:lnTo>
                  <a:lnTo>
                    <a:pt x="6974687" y="4553305"/>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15" name="Google Shape;215;p8"/>
            <p:cNvSpPr/>
            <p:nvPr/>
          </p:nvSpPr>
          <p:spPr>
            <a:xfrm>
              <a:off x="2260600" y="3831856"/>
              <a:ext cx="729615" cy="2931795"/>
            </a:xfrm>
            <a:custGeom>
              <a:avLst/>
              <a:gdLst/>
              <a:ahLst/>
              <a:cxnLst/>
              <a:rect l="l" t="t" r="r" b="b"/>
              <a:pathLst>
                <a:path w="729614" h="2931795" extrusionOk="0">
                  <a:moveTo>
                    <a:pt x="729221" y="2789390"/>
                  </a:moveTo>
                  <a:lnTo>
                    <a:pt x="728802" y="2778747"/>
                  </a:lnTo>
                  <a:lnTo>
                    <a:pt x="723455" y="2769349"/>
                  </a:lnTo>
                  <a:lnTo>
                    <a:pt x="714387" y="2763736"/>
                  </a:lnTo>
                  <a:lnTo>
                    <a:pt x="702830" y="2760129"/>
                  </a:lnTo>
                  <a:lnTo>
                    <a:pt x="663575" y="2747861"/>
                  </a:lnTo>
                  <a:lnTo>
                    <a:pt x="614616" y="2727655"/>
                  </a:lnTo>
                  <a:lnTo>
                    <a:pt x="567575" y="2703258"/>
                  </a:lnTo>
                  <a:lnTo>
                    <a:pt x="522465" y="2674772"/>
                  </a:lnTo>
                  <a:lnTo>
                    <a:pt x="506564" y="2671800"/>
                  </a:lnTo>
                  <a:lnTo>
                    <a:pt x="495096" y="2681427"/>
                  </a:lnTo>
                  <a:lnTo>
                    <a:pt x="491972" y="2696845"/>
                  </a:lnTo>
                  <a:lnTo>
                    <a:pt x="501103" y="2711196"/>
                  </a:lnTo>
                  <a:lnTo>
                    <a:pt x="548335" y="2740926"/>
                  </a:lnTo>
                  <a:lnTo>
                    <a:pt x="597890" y="2766453"/>
                  </a:lnTo>
                  <a:lnTo>
                    <a:pt x="604545" y="2769197"/>
                  </a:lnTo>
                  <a:lnTo>
                    <a:pt x="589940" y="2770835"/>
                  </a:lnTo>
                  <a:lnTo>
                    <a:pt x="538314" y="2776245"/>
                  </a:lnTo>
                  <a:lnTo>
                    <a:pt x="486638" y="2781274"/>
                  </a:lnTo>
                  <a:lnTo>
                    <a:pt x="434924" y="2785922"/>
                  </a:lnTo>
                  <a:lnTo>
                    <a:pt x="383171" y="2790164"/>
                  </a:lnTo>
                  <a:lnTo>
                    <a:pt x="331381" y="2794025"/>
                  </a:lnTo>
                  <a:lnTo>
                    <a:pt x="279565" y="2797492"/>
                  </a:lnTo>
                  <a:lnTo>
                    <a:pt x="227723" y="2800566"/>
                  </a:lnTo>
                  <a:lnTo>
                    <a:pt x="175869" y="2803245"/>
                  </a:lnTo>
                  <a:lnTo>
                    <a:pt x="123990" y="2805531"/>
                  </a:lnTo>
                  <a:lnTo>
                    <a:pt x="72110" y="2807424"/>
                  </a:lnTo>
                  <a:lnTo>
                    <a:pt x="20218" y="2808909"/>
                  </a:lnTo>
                  <a:lnTo>
                    <a:pt x="5054" y="2815882"/>
                  </a:lnTo>
                  <a:lnTo>
                    <a:pt x="0" y="2830449"/>
                  </a:lnTo>
                  <a:lnTo>
                    <a:pt x="5054" y="2844774"/>
                  </a:lnTo>
                  <a:lnTo>
                    <a:pt x="20218" y="2850946"/>
                  </a:lnTo>
                  <a:lnTo>
                    <a:pt x="72110" y="2849448"/>
                  </a:lnTo>
                  <a:lnTo>
                    <a:pt x="123990" y="2847568"/>
                  </a:lnTo>
                  <a:lnTo>
                    <a:pt x="175869" y="2845282"/>
                  </a:lnTo>
                  <a:lnTo>
                    <a:pt x="227723" y="2842603"/>
                  </a:lnTo>
                  <a:lnTo>
                    <a:pt x="279565" y="2839529"/>
                  </a:lnTo>
                  <a:lnTo>
                    <a:pt x="331381" y="2836062"/>
                  </a:lnTo>
                  <a:lnTo>
                    <a:pt x="383171" y="2832201"/>
                  </a:lnTo>
                  <a:lnTo>
                    <a:pt x="434924" y="2827947"/>
                  </a:lnTo>
                  <a:lnTo>
                    <a:pt x="486638" y="2823311"/>
                  </a:lnTo>
                  <a:lnTo>
                    <a:pt x="538314" y="2818282"/>
                  </a:lnTo>
                  <a:lnTo>
                    <a:pt x="589940" y="2812859"/>
                  </a:lnTo>
                  <a:lnTo>
                    <a:pt x="641515" y="2807055"/>
                  </a:lnTo>
                  <a:lnTo>
                    <a:pt x="651725" y="2805836"/>
                  </a:lnTo>
                  <a:lnTo>
                    <a:pt x="623595" y="2831160"/>
                  </a:lnTo>
                  <a:lnTo>
                    <a:pt x="589508" y="2863215"/>
                  </a:lnTo>
                  <a:lnTo>
                    <a:pt x="556082" y="2896120"/>
                  </a:lnTo>
                  <a:lnTo>
                    <a:pt x="550049" y="2911411"/>
                  </a:lnTo>
                  <a:lnTo>
                    <a:pt x="556653" y="2925153"/>
                  </a:lnTo>
                  <a:lnTo>
                    <a:pt x="570420" y="2931731"/>
                  </a:lnTo>
                  <a:lnTo>
                    <a:pt x="585851" y="2925546"/>
                  </a:lnTo>
                  <a:lnTo>
                    <a:pt x="619277" y="2892780"/>
                  </a:lnTo>
                  <a:lnTo>
                    <a:pt x="653364" y="2860713"/>
                  </a:lnTo>
                  <a:lnTo>
                    <a:pt x="688098" y="2829356"/>
                  </a:lnTo>
                  <a:lnTo>
                    <a:pt x="723506" y="2798762"/>
                  </a:lnTo>
                  <a:lnTo>
                    <a:pt x="729221" y="2789390"/>
                  </a:lnTo>
                  <a:close/>
                </a:path>
                <a:path w="729614" h="2931795" extrusionOk="0">
                  <a:moveTo>
                    <a:pt x="729221" y="1442720"/>
                  </a:moveTo>
                  <a:lnTo>
                    <a:pt x="728802" y="1432077"/>
                  </a:lnTo>
                  <a:lnTo>
                    <a:pt x="723455" y="1422679"/>
                  </a:lnTo>
                  <a:lnTo>
                    <a:pt x="714387" y="1417053"/>
                  </a:lnTo>
                  <a:lnTo>
                    <a:pt x="702830" y="1413446"/>
                  </a:lnTo>
                  <a:lnTo>
                    <a:pt x="663575" y="1401191"/>
                  </a:lnTo>
                  <a:lnTo>
                    <a:pt x="614616" y="1380985"/>
                  </a:lnTo>
                  <a:lnTo>
                    <a:pt x="567575" y="1356575"/>
                  </a:lnTo>
                  <a:lnTo>
                    <a:pt x="522465" y="1328102"/>
                  </a:lnTo>
                  <a:lnTo>
                    <a:pt x="506564" y="1325118"/>
                  </a:lnTo>
                  <a:lnTo>
                    <a:pt x="495096" y="1334757"/>
                  </a:lnTo>
                  <a:lnTo>
                    <a:pt x="491972" y="1350162"/>
                  </a:lnTo>
                  <a:lnTo>
                    <a:pt x="501103" y="1364526"/>
                  </a:lnTo>
                  <a:lnTo>
                    <a:pt x="548335" y="1394244"/>
                  </a:lnTo>
                  <a:lnTo>
                    <a:pt x="597890" y="1419771"/>
                  </a:lnTo>
                  <a:lnTo>
                    <a:pt x="604545" y="1422514"/>
                  </a:lnTo>
                  <a:lnTo>
                    <a:pt x="589940" y="1424152"/>
                  </a:lnTo>
                  <a:lnTo>
                    <a:pt x="538314" y="1429575"/>
                  </a:lnTo>
                  <a:lnTo>
                    <a:pt x="486638" y="1434604"/>
                  </a:lnTo>
                  <a:lnTo>
                    <a:pt x="434924" y="1439240"/>
                  </a:lnTo>
                  <a:lnTo>
                    <a:pt x="383171" y="1443494"/>
                  </a:lnTo>
                  <a:lnTo>
                    <a:pt x="331381" y="1447355"/>
                  </a:lnTo>
                  <a:lnTo>
                    <a:pt x="279565" y="1450822"/>
                  </a:lnTo>
                  <a:lnTo>
                    <a:pt x="227723" y="1453896"/>
                  </a:lnTo>
                  <a:lnTo>
                    <a:pt x="175869" y="1456575"/>
                  </a:lnTo>
                  <a:lnTo>
                    <a:pt x="123990" y="1458861"/>
                  </a:lnTo>
                  <a:lnTo>
                    <a:pt x="72110" y="1460741"/>
                  </a:lnTo>
                  <a:lnTo>
                    <a:pt x="20218" y="1462239"/>
                  </a:lnTo>
                  <a:lnTo>
                    <a:pt x="5054" y="1469199"/>
                  </a:lnTo>
                  <a:lnTo>
                    <a:pt x="0" y="1483779"/>
                  </a:lnTo>
                  <a:lnTo>
                    <a:pt x="5054" y="1498092"/>
                  </a:lnTo>
                  <a:lnTo>
                    <a:pt x="20218" y="1504264"/>
                  </a:lnTo>
                  <a:lnTo>
                    <a:pt x="72110" y="1502778"/>
                  </a:lnTo>
                  <a:lnTo>
                    <a:pt x="123990" y="1500886"/>
                  </a:lnTo>
                  <a:lnTo>
                    <a:pt x="175869" y="1498600"/>
                  </a:lnTo>
                  <a:lnTo>
                    <a:pt x="227723" y="1495920"/>
                  </a:lnTo>
                  <a:lnTo>
                    <a:pt x="279565" y="1492846"/>
                  </a:lnTo>
                  <a:lnTo>
                    <a:pt x="331381" y="1489379"/>
                  </a:lnTo>
                  <a:lnTo>
                    <a:pt x="383171" y="1485519"/>
                  </a:lnTo>
                  <a:lnTo>
                    <a:pt x="434924" y="1481264"/>
                  </a:lnTo>
                  <a:lnTo>
                    <a:pt x="486638" y="1476629"/>
                  </a:lnTo>
                  <a:lnTo>
                    <a:pt x="538314" y="1471599"/>
                  </a:lnTo>
                  <a:lnTo>
                    <a:pt x="589940" y="1466176"/>
                  </a:lnTo>
                  <a:lnTo>
                    <a:pt x="641515" y="1460373"/>
                  </a:lnTo>
                  <a:lnTo>
                    <a:pt x="651725" y="1459153"/>
                  </a:lnTo>
                  <a:lnTo>
                    <a:pt x="623595" y="1484477"/>
                  </a:lnTo>
                  <a:lnTo>
                    <a:pt x="589508" y="1516532"/>
                  </a:lnTo>
                  <a:lnTo>
                    <a:pt x="556082" y="1549450"/>
                  </a:lnTo>
                  <a:lnTo>
                    <a:pt x="550049" y="1564728"/>
                  </a:lnTo>
                  <a:lnTo>
                    <a:pt x="556653" y="1578470"/>
                  </a:lnTo>
                  <a:lnTo>
                    <a:pt x="570420" y="1585061"/>
                  </a:lnTo>
                  <a:lnTo>
                    <a:pt x="585851" y="1578864"/>
                  </a:lnTo>
                  <a:lnTo>
                    <a:pt x="619277" y="1546098"/>
                  </a:lnTo>
                  <a:lnTo>
                    <a:pt x="653364" y="1514030"/>
                  </a:lnTo>
                  <a:lnTo>
                    <a:pt x="688098" y="1482674"/>
                  </a:lnTo>
                  <a:lnTo>
                    <a:pt x="723506" y="1452079"/>
                  </a:lnTo>
                  <a:lnTo>
                    <a:pt x="729221" y="1442720"/>
                  </a:lnTo>
                  <a:close/>
                </a:path>
                <a:path w="729614" h="2931795" extrusionOk="0">
                  <a:moveTo>
                    <a:pt x="729221" y="117602"/>
                  </a:moveTo>
                  <a:lnTo>
                    <a:pt x="702830" y="88328"/>
                  </a:lnTo>
                  <a:lnTo>
                    <a:pt x="663575" y="76073"/>
                  </a:lnTo>
                  <a:lnTo>
                    <a:pt x="614616" y="55867"/>
                  </a:lnTo>
                  <a:lnTo>
                    <a:pt x="567575" y="31457"/>
                  </a:lnTo>
                  <a:lnTo>
                    <a:pt x="522465" y="2984"/>
                  </a:lnTo>
                  <a:lnTo>
                    <a:pt x="506564" y="0"/>
                  </a:lnTo>
                  <a:lnTo>
                    <a:pt x="495096" y="9639"/>
                  </a:lnTo>
                  <a:lnTo>
                    <a:pt x="491972" y="25044"/>
                  </a:lnTo>
                  <a:lnTo>
                    <a:pt x="501103" y="39408"/>
                  </a:lnTo>
                  <a:lnTo>
                    <a:pt x="548335" y="69138"/>
                  </a:lnTo>
                  <a:lnTo>
                    <a:pt x="597890" y="94653"/>
                  </a:lnTo>
                  <a:lnTo>
                    <a:pt x="604545" y="97396"/>
                  </a:lnTo>
                  <a:lnTo>
                    <a:pt x="589940" y="99034"/>
                  </a:lnTo>
                  <a:lnTo>
                    <a:pt x="538314" y="104457"/>
                  </a:lnTo>
                  <a:lnTo>
                    <a:pt x="486638" y="109486"/>
                  </a:lnTo>
                  <a:lnTo>
                    <a:pt x="434924" y="114122"/>
                  </a:lnTo>
                  <a:lnTo>
                    <a:pt x="383171" y="118376"/>
                  </a:lnTo>
                  <a:lnTo>
                    <a:pt x="331381" y="122237"/>
                  </a:lnTo>
                  <a:lnTo>
                    <a:pt x="279565" y="125704"/>
                  </a:lnTo>
                  <a:lnTo>
                    <a:pt x="227723" y="128778"/>
                  </a:lnTo>
                  <a:lnTo>
                    <a:pt x="175869" y="131457"/>
                  </a:lnTo>
                  <a:lnTo>
                    <a:pt x="123990" y="133743"/>
                  </a:lnTo>
                  <a:lnTo>
                    <a:pt x="72110" y="135636"/>
                  </a:lnTo>
                  <a:lnTo>
                    <a:pt x="20218" y="137121"/>
                  </a:lnTo>
                  <a:lnTo>
                    <a:pt x="5054" y="144081"/>
                  </a:lnTo>
                  <a:lnTo>
                    <a:pt x="0" y="158661"/>
                  </a:lnTo>
                  <a:lnTo>
                    <a:pt x="5054" y="172974"/>
                  </a:lnTo>
                  <a:lnTo>
                    <a:pt x="20218" y="179146"/>
                  </a:lnTo>
                  <a:lnTo>
                    <a:pt x="72110" y="177660"/>
                  </a:lnTo>
                  <a:lnTo>
                    <a:pt x="123990" y="175768"/>
                  </a:lnTo>
                  <a:lnTo>
                    <a:pt x="175869" y="173482"/>
                  </a:lnTo>
                  <a:lnTo>
                    <a:pt x="227723" y="170802"/>
                  </a:lnTo>
                  <a:lnTo>
                    <a:pt x="279565" y="167728"/>
                  </a:lnTo>
                  <a:lnTo>
                    <a:pt x="331381" y="164261"/>
                  </a:lnTo>
                  <a:lnTo>
                    <a:pt x="383171" y="160401"/>
                  </a:lnTo>
                  <a:lnTo>
                    <a:pt x="434924" y="156159"/>
                  </a:lnTo>
                  <a:lnTo>
                    <a:pt x="486638" y="151511"/>
                  </a:lnTo>
                  <a:lnTo>
                    <a:pt x="538314" y="146481"/>
                  </a:lnTo>
                  <a:lnTo>
                    <a:pt x="589940" y="141071"/>
                  </a:lnTo>
                  <a:lnTo>
                    <a:pt x="641515" y="135255"/>
                  </a:lnTo>
                  <a:lnTo>
                    <a:pt x="651725" y="134035"/>
                  </a:lnTo>
                  <a:lnTo>
                    <a:pt x="623595" y="159359"/>
                  </a:lnTo>
                  <a:lnTo>
                    <a:pt x="589508" y="191427"/>
                  </a:lnTo>
                  <a:lnTo>
                    <a:pt x="556082" y="224332"/>
                  </a:lnTo>
                  <a:lnTo>
                    <a:pt x="550049" y="239610"/>
                  </a:lnTo>
                  <a:lnTo>
                    <a:pt x="556653" y="253352"/>
                  </a:lnTo>
                  <a:lnTo>
                    <a:pt x="570420" y="259943"/>
                  </a:lnTo>
                  <a:lnTo>
                    <a:pt x="585851" y="253758"/>
                  </a:lnTo>
                  <a:lnTo>
                    <a:pt x="619277" y="220992"/>
                  </a:lnTo>
                  <a:lnTo>
                    <a:pt x="653364" y="188912"/>
                  </a:lnTo>
                  <a:lnTo>
                    <a:pt x="688098" y="157568"/>
                  </a:lnTo>
                  <a:lnTo>
                    <a:pt x="723506" y="126961"/>
                  </a:lnTo>
                  <a:lnTo>
                    <a:pt x="729221" y="117602"/>
                  </a:lnTo>
                  <a:close/>
                </a:path>
              </a:pathLst>
            </a:custGeom>
            <a:solidFill>
              <a:srgbClr val="8745C3"/>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16" name="Google Shape;216;p8"/>
          <p:cNvSpPr txBox="1">
            <a:spLocks noGrp="1"/>
          </p:cNvSpPr>
          <p:nvPr>
            <p:ph type="title"/>
          </p:nvPr>
        </p:nvSpPr>
        <p:spPr>
          <a:xfrm>
            <a:off x="406462" y="314272"/>
            <a:ext cx="17219807" cy="801876"/>
          </a:xfrm>
          <a:prstGeom prst="rect">
            <a:avLst/>
          </a:prstGeom>
          <a:noFill/>
          <a:ln>
            <a:noFill/>
          </a:ln>
        </p:spPr>
        <p:txBody>
          <a:bodyPr spcFirstLastPara="1" wrap="square" lIns="0" tIns="26025" rIns="0" bIns="0" anchor="t" anchorCtr="0">
            <a:spAutoFit/>
          </a:bodyPr>
          <a:lstStyle/>
          <a:p>
            <a:pPr marL="27305" marR="5080" lvl="0" indent="0" algn="l" rtl="0">
              <a:lnSpc>
                <a:spcPct val="119761"/>
              </a:lnSpc>
              <a:spcBef>
                <a:spcPts val="0"/>
              </a:spcBef>
              <a:spcAft>
                <a:spcPts val="0"/>
              </a:spcAft>
              <a:buNone/>
            </a:pPr>
            <a:r>
              <a:rPr lang="ca-ES" dirty="0">
                <a:latin typeface="Calibri" panose="020F0502020204030204" pitchFamily="34" charset="0"/>
                <a:ea typeface="Century Gothic"/>
                <a:cs typeface="Calibri" panose="020F0502020204030204" pitchFamily="34" charset="0"/>
                <a:sym typeface="Century Gothic"/>
              </a:rPr>
              <a:t>Persones destinatàries del SIC: Cercles concèntrics d’intervenció</a:t>
            </a:r>
            <a:endParaRPr dirty="0">
              <a:latin typeface="Calibri" panose="020F0502020204030204" pitchFamily="34" charset="0"/>
              <a:cs typeface="Calibri" panose="020F0502020204030204" pitchFamily="34" charset="0"/>
            </a:endParaRPr>
          </a:p>
        </p:txBody>
      </p:sp>
      <p:sp>
        <p:nvSpPr>
          <p:cNvPr id="217" name="Google Shape;217;p8"/>
          <p:cNvSpPr txBox="1"/>
          <p:nvPr/>
        </p:nvSpPr>
        <p:spPr>
          <a:xfrm>
            <a:off x="3078073" y="4937936"/>
            <a:ext cx="3465300" cy="827400"/>
          </a:xfrm>
          <a:prstGeom prst="rect">
            <a:avLst/>
          </a:prstGeom>
          <a:noFill/>
          <a:ln>
            <a:noFill/>
          </a:ln>
        </p:spPr>
        <p:txBody>
          <a:bodyPr spcFirstLastPara="1" wrap="square" lIns="0" tIns="12700" rIns="0" bIns="0" anchor="t" anchorCtr="0">
            <a:spAutoFit/>
          </a:bodyPr>
          <a:lstStyle/>
          <a:p>
            <a:pPr marL="12700" marR="5080" lvl="0" indent="0" algn="l" rtl="0">
              <a:lnSpc>
                <a:spcPct val="135200"/>
              </a:lnSpc>
              <a:spcBef>
                <a:spcPts val="0"/>
              </a:spcBef>
              <a:spcAft>
                <a:spcPts val="0"/>
              </a:spcAft>
              <a:buNone/>
            </a:pPr>
            <a:r>
              <a:rPr lang="ca-ES" sz="2250">
                <a:solidFill>
                  <a:srgbClr val="2A2A2A"/>
                </a:solidFill>
                <a:latin typeface="Century Gothic"/>
                <a:ea typeface="Century Gothic"/>
                <a:cs typeface="Century Gothic"/>
                <a:sym typeface="Century Gothic"/>
              </a:rPr>
              <a:t>Situacions de </a:t>
            </a:r>
            <a:r>
              <a:rPr lang="ca-ES" sz="2250" b="1">
                <a:solidFill>
                  <a:srgbClr val="2A2A2A"/>
                </a:solidFill>
                <a:latin typeface="Century Gothic"/>
                <a:ea typeface="Century Gothic"/>
                <a:cs typeface="Century Gothic"/>
                <a:sym typeface="Century Gothic"/>
              </a:rPr>
              <a:t>violència masclista sexual</a:t>
            </a:r>
            <a:endParaRPr sz="2250">
              <a:latin typeface="Century Gothic"/>
              <a:ea typeface="Century Gothic"/>
              <a:cs typeface="Century Gothic"/>
              <a:sym typeface="Century Gothic"/>
            </a:endParaRPr>
          </a:p>
        </p:txBody>
      </p:sp>
      <p:sp>
        <p:nvSpPr>
          <p:cNvPr id="218" name="Google Shape;218;p8"/>
          <p:cNvSpPr txBox="1"/>
          <p:nvPr/>
        </p:nvSpPr>
        <p:spPr>
          <a:xfrm>
            <a:off x="3154273" y="6328752"/>
            <a:ext cx="3623945" cy="1880235"/>
          </a:xfrm>
          <a:prstGeom prst="rect">
            <a:avLst/>
          </a:prstGeom>
          <a:noFill/>
          <a:ln>
            <a:noFill/>
          </a:ln>
        </p:spPr>
        <p:txBody>
          <a:bodyPr spcFirstLastPara="1" wrap="square" lIns="0" tIns="12700" rIns="0" bIns="0" anchor="t" anchorCtr="0">
            <a:spAutoFit/>
          </a:bodyPr>
          <a:lstStyle/>
          <a:p>
            <a:pPr marL="12700" marR="5080" lvl="0" indent="0" algn="l" rtl="0">
              <a:lnSpc>
                <a:spcPct val="135200"/>
              </a:lnSpc>
              <a:spcBef>
                <a:spcPts val="0"/>
              </a:spcBef>
              <a:spcAft>
                <a:spcPts val="0"/>
              </a:spcAft>
              <a:buNone/>
            </a:pPr>
            <a:r>
              <a:rPr lang="ca-ES" sz="2250">
                <a:solidFill>
                  <a:srgbClr val="2A2A2A"/>
                </a:solidFill>
                <a:latin typeface="Century Gothic"/>
                <a:ea typeface="Century Gothic"/>
                <a:cs typeface="Century Gothic"/>
                <a:sym typeface="Century Gothic"/>
              </a:rPr>
              <a:t>Situacions de </a:t>
            </a:r>
            <a:r>
              <a:rPr lang="ca-ES" sz="2250" b="1">
                <a:solidFill>
                  <a:srgbClr val="2A2A2A"/>
                </a:solidFill>
                <a:latin typeface="Century Gothic"/>
                <a:ea typeface="Century Gothic"/>
                <a:cs typeface="Century Gothic"/>
                <a:sym typeface="Century Gothic"/>
              </a:rPr>
              <a:t>violència masclista amb alt potencial traumàtic </a:t>
            </a:r>
            <a:r>
              <a:rPr lang="ca-ES" sz="2250">
                <a:solidFill>
                  <a:srgbClr val="2A2A2A"/>
                </a:solidFill>
                <a:latin typeface="Century Gothic"/>
                <a:ea typeface="Century Gothic"/>
                <a:cs typeface="Century Gothic"/>
                <a:sym typeface="Century Gothic"/>
              </a:rPr>
              <a:t>per les víctimes</a:t>
            </a:r>
            <a:endParaRPr sz="2250">
              <a:latin typeface="Century Gothic"/>
              <a:ea typeface="Century Gothic"/>
              <a:cs typeface="Century Gothic"/>
              <a:sym typeface="Century Gothic"/>
            </a:endParaRPr>
          </a:p>
        </p:txBody>
      </p:sp>
      <p:sp>
        <p:nvSpPr>
          <p:cNvPr id="219" name="Google Shape;219;p8"/>
          <p:cNvSpPr txBox="1"/>
          <p:nvPr/>
        </p:nvSpPr>
        <p:spPr>
          <a:xfrm>
            <a:off x="682485" y="1634086"/>
            <a:ext cx="6122035" cy="2865755"/>
          </a:xfrm>
          <a:prstGeom prst="rect">
            <a:avLst/>
          </a:prstGeom>
          <a:noFill/>
          <a:ln>
            <a:noFill/>
          </a:ln>
        </p:spPr>
        <p:txBody>
          <a:bodyPr spcFirstLastPara="1" wrap="square" lIns="0" tIns="13950" rIns="0" bIns="0" anchor="t" anchorCtr="0">
            <a:spAutoFit/>
          </a:bodyPr>
          <a:lstStyle/>
          <a:p>
            <a:pPr marL="12065" marR="3507104" lvl="0" indent="0" algn="ctr" rtl="0">
              <a:lnSpc>
                <a:spcPct val="100000"/>
              </a:lnSpc>
              <a:spcBef>
                <a:spcPts val="0"/>
              </a:spcBef>
              <a:spcAft>
                <a:spcPts val="0"/>
              </a:spcAft>
              <a:buNone/>
            </a:pPr>
            <a:r>
              <a:rPr lang="ca-ES" sz="3500" b="1">
                <a:solidFill>
                  <a:srgbClr val="FF112E"/>
                </a:solidFill>
                <a:latin typeface="Century Gothic"/>
                <a:ea typeface="Century Gothic"/>
                <a:cs typeface="Century Gothic"/>
                <a:sym typeface="Century Gothic"/>
              </a:rPr>
              <a:t>EN QUINS CASOS S’ACTIVA?</a:t>
            </a:r>
            <a:endParaRPr sz="3500">
              <a:latin typeface="Century Gothic"/>
              <a:ea typeface="Century Gothic"/>
              <a:cs typeface="Century Gothic"/>
              <a:sym typeface="Century Gothic"/>
            </a:endParaRPr>
          </a:p>
          <a:p>
            <a:pPr marL="2484120" marR="5080" lvl="0" indent="0" algn="l" rtl="0">
              <a:lnSpc>
                <a:spcPct val="135200"/>
              </a:lnSpc>
              <a:spcBef>
                <a:spcPts val="2450"/>
              </a:spcBef>
              <a:spcAft>
                <a:spcPts val="0"/>
              </a:spcAft>
              <a:buNone/>
            </a:pPr>
            <a:r>
              <a:rPr lang="ca-ES" sz="2250" b="1">
                <a:solidFill>
                  <a:srgbClr val="2A2A2A"/>
                </a:solidFill>
                <a:latin typeface="Century Gothic"/>
                <a:ea typeface="Century Gothic"/>
                <a:cs typeface="Century Gothic"/>
                <a:sym typeface="Century Gothic"/>
              </a:rPr>
              <a:t>Feminicidis </a:t>
            </a:r>
            <a:r>
              <a:rPr lang="ca-ES" sz="2250">
                <a:solidFill>
                  <a:srgbClr val="2A2A2A"/>
                </a:solidFill>
                <a:latin typeface="Century Gothic"/>
                <a:ea typeface="Century Gothic"/>
                <a:cs typeface="Century Gothic"/>
                <a:sym typeface="Century Gothic"/>
              </a:rPr>
              <a:t>en grau de temptativa o consumats</a:t>
            </a:r>
            <a:endParaRPr sz="2250">
              <a:latin typeface="Century Gothic"/>
              <a:ea typeface="Century Gothic"/>
              <a:cs typeface="Century Gothic"/>
              <a:sym typeface="Century Gothic"/>
            </a:endParaRPr>
          </a:p>
        </p:txBody>
      </p:sp>
      <p:sp>
        <p:nvSpPr>
          <p:cNvPr id="220" name="Google Shape;220;p8"/>
          <p:cNvSpPr txBox="1"/>
          <p:nvPr/>
        </p:nvSpPr>
        <p:spPr>
          <a:xfrm>
            <a:off x="9879425" y="1895034"/>
            <a:ext cx="6318250" cy="1539240"/>
          </a:xfrm>
          <a:prstGeom prst="rect">
            <a:avLst/>
          </a:prstGeom>
          <a:solidFill>
            <a:srgbClr val="8745C3">
              <a:alpha val="49803"/>
            </a:srgbClr>
          </a:solidFill>
          <a:ln>
            <a:noFill/>
          </a:ln>
        </p:spPr>
        <p:txBody>
          <a:bodyPr spcFirstLastPara="1" wrap="square" lIns="0" tIns="64125" rIns="0" bIns="0" anchor="t" anchorCtr="0">
            <a:spAutoFit/>
          </a:bodyPr>
          <a:lstStyle/>
          <a:p>
            <a:pPr marL="0" lvl="0" indent="0" algn="l" rtl="0">
              <a:lnSpc>
                <a:spcPct val="100000"/>
              </a:lnSpc>
              <a:spcBef>
                <a:spcPts val="0"/>
              </a:spcBef>
              <a:spcAft>
                <a:spcPts val="0"/>
              </a:spcAft>
              <a:buNone/>
            </a:pPr>
            <a:endParaRPr sz="2250">
              <a:latin typeface="Times New Roman"/>
              <a:ea typeface="Times New Roman"/>
              <a:cs typeface="Times New Roman"/>
              <a:sym typeface="Times New Roman"/>
            </a:endParaRPr>
          </a:p>
          <a:p>
            <a:pPr marL="1235710" marR="471805" lvl="0" indent="-519430" algn="l" rtl="0">
              <a:lnSpc>
                <a:spcPct val="104500"/>
              </a:lnSpc>
              <a:spcBef>
                <a:spcPts val="0"/>
              </a:spcBef>
              <a:spcAft>
                <a:spcPts val="0"/>
              </a:spcAft>
              <a:buNone/>
            </a:pPr>
            <a:r>
              <a:rPr lang="ca-ES" sz="2250" b="1">
                <a:solidFill>
                  <a:srgbClr val="2A2A2A"/>
                </a:solidFill>
                <a:latin typeface="Century Gothic"/>
                <a:ea typeface="Century Gothic"/>
                <a:cs typeface="Century Gothic"/>
                <a:sym typeface="Century Gothic"/>
              </a:rPr>
              <a:t>DIRIGIT A TOTES LES PERSONES AFECTADES PER LA CRISI</a:t>
            </a:r>
            <a:endParaRPr sz="2250">
              <a:latin typeface="Century Gothic"/>
              <a:ea typeface="Century Gothic"/>
              <a:cs typeface="Century Gothic"/>
              <a:sym typeface="Century Gothic"/>
            </a:endParaRPr>
          </a:p>
        </p:txBody>
      </p:sp>
      <p:sp>
        <p:nvSpPr>
          <p:cNvPr id="221" name="Google Shape;221;p8"/>
          <p:cNvSpPr txBox="1"/>
          <p:nvPr/>
        </p:nvSpPr>
        <p:spPr>
          <a:xfrm>
            <a:off x="11000091" y="4233684"/>
            <a:ext cx="4908550" cy="372859"/>
          </a:xfrm>
          <a:prstGeom prst="rect">
            <a:avLst/>
          </a:prstGeom>
          <a:noFill/>
          <a:ln>
            <a:noFill/>
          </a:ln>
        </p:spPr>
        <p:txBody>
          <a:bodyPr spcFirstLastPara="1" wrap="square" lIns="0" tIns="12700" rIns="0" bIns="0" anchor="t" anchorCtr="0">
            <a:spAutoFit/>
          </a:bodyPr>
          <a:lstStyle/>
          <a:p>
            <a:pPr marL="12700" marR="5080" lvl="0" indent="0" algn="l" rtl="0">
              <a:lnSpc>
                <a:spcPct val="113900"/>
              </a:lnSpc>
              <a:spcBef>
                <a:spcPts val="0"/>
              </a:spcBef>
              <a:spcAft>
                <a:spcPts val="0"/>
              </a:spcAft>
              <a:buNone/>
            </a:pPr>
            <a:r>
              <a:rPr lang="ca-ES" sz="2250">
                <a:solidFill>
                  <a:srgbClr val="2A2A2A"/>
                </a:solidFill>
                <a:latin typeface="Century Gothic"/>
                <a:ea typeface="Century Gothic"/>
                <a:cs typeface="Century Gothic"/>
                <a:sym typeface="Century Gothic"/>
              </a:rPr>
              <a:t>Dones, filles i fills (si en té)</a:t>
            </a:r>
            <a:endParaRPr sz="2250">
              <a:latin typeface="Century Gothic"/>
              <a:ea typeface="Century Gothic"/>
              <a:cs typeface="Century Gothic"/>
              <a:sym typeface="Century Gothic"/>
            </a:endParaRPr>
          </a:p>
        </p:txBody>
      </p:sp>
      <p:sp>
        <p:nvSpPr>
          <p:cNvPr id="222" name="Google Shape;222;p8"/>
          <p:cNvSpPr txBox="1"/>
          <p:nvPr/>
        </p:nvSpPr>
        <p:spPr>
          <a:xfrm>
            <a:off x="11000091" y="5405259"/>
            <a:ext cx="4507230" cy="806450"/>
          </a:xfrm>
          <a:prstGeom prst="rect">
            <a:avLst/>
          </a:prstGeom>
          <a:noFill/>
          <a:ln>
            <a:noFill/>
          </a:ln>
        </p:spPr>
        <p:txBody>
          <a:bodyPr spcFirstLastPara="1" wrap="square" lIns="0" tIns="12700" rIns="0" bIns="0" anchor="t" anchorCtr="0">
            <a:spAutoFit/>
          </a:bodyPr>
          <a:lstStyle/>
          <a:p>
            <a:pPr marL="12700" marR="5080" lvl="0" indent="0" algn="l" rtl="0">
              <a:lnSpc>
                <a:spcPct val="113900"/>
              </a:lnSpc>
              <a:spcBef>
                <a:spcPts val="0"/>
              </a:spcBef>
              <a:spcAft>
                <a:spcPts val="0"/>
              </a:spcAft>
              <a:buNone/>
            </a:pPr>
            <a:r>
              <a:rPr lang="ca-ES" sz="2250">
                <a:solidFill>
                  <a:srgbClr val="2A2A2A"/>
                </a:solidFill>
                <a:latin typeface="Century Gothic"/>
                <a:ea typeface="Century Gothic"/>
                <a:cs typeface="Century Gothic"/>
                <a:sym typeface="Century Gothic"/>
              </a:rPr>
              <a:t>Persones del seu entorn (familiar, laboral, amistats, etc.)</a:t>
            </a:r>
            <a:endParaRPr sz="2250">
              <a:latin typeface="Century Gothic"/>
              <a:ea typeface="Century Gothic"/>
              <a:cs typeface="Century Gothic"/>
              <a:sym typeface="Century Gothic"/>
            </a:endParaRPr>
          </a:p>
        </p:txBody>
      </p:sp>
      <p:sp>
        <p:nvSpPr>
          <p:cNvPr id="223" name="Google Shape;223;p8"/>
          <p:cNvSpPr txBox="1"/>
          <p:nvPr/>
        </p:nvSpPr>
        <p:spPr>
          <a:xfrm>
            <a:off x="11000091" y="6576834"/>
            <a:ext cx="3602354" cy="806450"/>
          </a:xfrm>
          <a:prstGeom prst="rect">
            <a:avLst/>
          </a:prstGeom>
          <a:noFill/>
          <a:ln>
            <a:noFill/>
          </a:ln>
        </p:spPr>
        <p:txBody>
          <a:bodyPr spcFirstLastPara="1" wrap="square" lIns="0" tIns="12700" rIns="0" bIns="0" anchor="t" anchorCtr="0">
            <a:spAutoFit/>
          </a:bodyPr>
          <a:lstStyle/>
          <a:p>
            <a:pPr marL="12700" marR="5080" lvl="0" indent="0" algn="l" rtl="0">
              <a:lnSpc>
                <a:spcPct val="113900"/>
              </a:lnSpc>
              <a:spcBef>
                <a:spcPts val="0"/>
              </a:spcBef>
              <a:spcAft>
                <a:spcPts val="0"/>
              </a:spcAft>
              <a:buNone/>
            </a:pPr>
            <a:r>
              <a:rPr lang="ca-ES" sz="2250">
                <a:solidFill>
                  <a:srgbClr val="2A2A2A"/>
                </a:solidFill>
                <a:latin typeface="Century Gothic"/>
                <a:ea typeface="Century Gothic"/>
                <a:cs typeface="Century Gothic"/>
                <a:sym typeface="Century Gothic"/>
              </a:rPr>
              <a:t>Xarxes comunitàries Professionals implicades</a:t>
            </a:r>
            <a:endParaRPr sz="2250">
              <a:latin typeface="Century Gothic"/>
              <a:ea typeface="Century Gothic"/>
              <a:cs typeface="Century Gothic"/>
              <a:sym typeface="Century Gothic"/>
            </a:endParaRPr>
          </a:p>
        </p:txBody>
      </p:sp>
      <p:sp>
        <p:nvSpPr>
          <p:cNvPr id="224" name="Google Shape;224;p8"/>
          <p:cNvSpPr/>
          <p:nvPr/>
        </p:nvSpPr>
        <p:spPr>
          <a:xfrm>
            <a:off x="10419067" y="4354041"/>
            <a:ext cx="240665" cy="2632075"/>
          </a:xfrm>
          <a:custGeom>
            <a:avLst/>
            <a:gdLst/>
            <a:ahLst/>
            <a:cxnLst/>
            <a:rect l="l" t="t" r="r" b="b"/>
            <a:pathLst>
              <a:path w="240665" h="2632075" extrusionOk="0">
                <a:moveTo>
                  <a:pt x="240360" y="2502331"/>
                </a:moveTo>
                <a:lnTo>
                  <a:pt x="239826" y="2496489"/>
                </a:lnTo>
                <a:lnTo>
                  <a:pt x="239826" y="2490101"/>
                </a:lnTo>
                <a:lnTo>
                  <a:pt x="238239" y="2483193"/>
                </a:lnTo>
                <a:lnTo>
                  <a:pt x="236105" y="2475750"/>
                </a:lnTo>
                <a:lnTo>
                  <a:pt x="234518" y="2469896"/>
                </a:lnTo>
                <a:lnTo>
                  <a:pt x="231851" y="2464054"/>
                </a:lnTo>
                <a:lnTo>
                  <a:pt x="229196" y="2458732"/>
                </a:lnTo>
                <a:lnTo>
                  <a:pt x="228663" y="2457132"/>
                </a:lnTo>
                <a:lnTo>
                  <a:pt x="228130" y="2456078"/>
                </a:lnTo>
                <a:lnTo>
                  <a:pt x="216433" y="2431084"/>
                </a:lnTo>
                <a:lnTo>
                  <a:pt x="213779" y="2425763"/>
                </a:lnTo>
                <a:lnTo>
                  <a:pt x="210578" y="2420442"/>
                </a:lnTo>
                <a:lnTo>
                  <a:pt x="207924" y="2415654"/>
                </a:lnTo>
                <a:lnTo>
                  <a:pt x="200482" y="2403957"/>
                </a:lnTo>
                <a:lnTo>
                  <a:pt x="164312" y="2370988"/>
                </a:lnTo>
                <a:lnTo>
                  <a:pt x="157403" y="2368867"/>
                </a:lnTo>
                <a:lnTo>
                  <a:pt x="152082" y="2366734"/>
                </a:lnTo>
                <a:lnTo>
                  <a:pt x="146773" y="2365133"/>
                </a:lnTo>
                <a:lnTo>
                  <a:pt x="140919" y="2363546"/>
                </a:lnTo>
                <a:lnTo>
                  <a:pt x="134010" y="2362479"/>
                </a:lnTo>
                <a:lnTo>
                  <a:pt x="125501" y="2360879"/>
                </a:lnTo>
                <a:lnTo>
                  <a:pt x="118579" y="2359825"/>
                </a:lnTo>
                <a:lnTo>
                  <a:pt x="112204" y="2359825"/>
                </a:lnTo>
                <a:lnTo>
                  <a:pt x="111137" y="2358758"/>
                </a:lnTo>
                <a:lnTo>
                  <a:pt x="103695" y="2358758"/>
                </a:lnTo>
                <a:lnTo>
                  <a:pt x="97840" y="2359291"/>
                </a:lnTo>
                <a:lnTo>
                  <a:pt x="57962" y="2374176"/>
                </a:lnTo>
                <a:lnTo>
                  <a:pt x="53708" y="2377376"/>
                </a:lnTo>
                <a:lnTo>
                  <a:pt x="54241" y="2377376"/>
                </a:lnTo>
                <a:lnTo>
                  <a:pt x="52108" y="2379497"/>
                </a:lnTo>
                <a:lnTo>
                  <a:pt x="51587" y="2379497"/>
                </a:lnTo>
                <a:lnTo>
                  <a:pt x="47332" y="2382685"/>
                </a:lnTo>
                <a:lnTo>
                  <a:pt x="38823" y="2391194"/>
                </a:lnTo>
                <a:lnTo>
                  <a:pt x="36156" y="2394381"/>
                </a:lnTo>
                <a:lnTo>
                  <a:pt x="34036" y="2397582"/>
                </a:lnTo>
                <a:lnTo>
                  <a:pt x="30848" y="2401303"/>
                </a:lnTo>
                <a:lnTo>
                  <a:pt x="28181" y="2406091"/>
                </a:lnTo>
                <a:lnTo>
                  <a:pt x="24460" y="2411399"/>
                </a:lnTo>
                <a:lnTo>
                  <a:pt x="20739" y="2417254"/>
                </a:lnTo>
                <a:lnTo>
                  <a:pt x="18605" y="2422042"/>
                </a:lnTo>
                <a:lnTo>
                  <a:pt x="16484" y="2426297"/>
                </a:lnTo>
                <a:lnTo>
                  <a:pt x="14363" y="2431605"/>
                </a:lnTo>
                <a:lnTo>
                  <a:pt x="13830" y="2436926"/>
                </a:lnTo>
                <a:lnTo>
                  <a:pt x="12763" y="2442248"/>
                </a:lnTo>
                <a:lnTo>
                  <a:pt x="12230" y="2443315"/>
                </a:lnTo>
                <a:lnTo>
                  <a:pt x="11696" y="2443848"/>
                </a:lnTo>
                <a:lnTo>
                  <a:pt x="10629" y="2445969"/>
                </a:lnTo>
                <a:lnTo>
                  <a:pt x="5854" y="2457132"/>
                </a:lnTo>
                <a:lnTo>
                  <a:pt x="3187" y="2464587"/>
                </a:lnTo>
                <a:lnTo>
                  <a:pt x="2120" y="2472563"/>
                </a:lnTo>
                <a:lnTo>
                  <a:pt x="1066" y="2479471"/>
                </a:lnTo>
                <a:lnTo>
                  <a:pt x="533" y="2485847"/>
                </a:lnTo>
                <a:lnTo>
                  <a:pt x="0" y="2491702"/>
                </a:lnTo>
                <a:lnTo>
                  <a:pt x="1066" y="2498090"/>
                </a:lnTo>
                <a:lnTo>
                  <a:pt x="12763" y="2539034"/>
                </a:lnTo>
                <a:lnTo>
                  <a:pt x="31369" y="2568283"/>
                </a:lnTo>
                <a:lnTo>
                  <a:pt x="32969" y="2570937"/>
                </a:lnTo>
                <a:lnTo>
                  <a:pt x="34569" y="2573058"/>
                </a:lnTo>
                <a:lnTo>
                  <a:pt x="40843" y="2582100"/>
                </a:lnTo>
                <a:lnTo>
                  <a:pt x="47129" y="2590279"/>
                </a:lnTo>
                <a:lnTo>
                  <a:pt x="53479" y="2597518"/>
                </a:lnTo>
                <a:lnTo>
                  <a:pt x="60096" y="2603906"/>
                </a:lnTo>
                <a:lnTo>
                  <a:pt x="64350" y="2607627"/>
                </a:lnTo>
                <a:lnTo>
                  <a:pt x="70192" y="2612948"/>
                </a:lnTo>
                <a:lnTo>
                  <a:pt x="105371" y="2628125"/>
                </a:lnTo>
                <a:lnTo>
                  <a:pt x="134010" y="2631554"/>
                </a:lnTo>
                <a:lnTo>
                  <a:pt x="151028" y="2631554"/>
                </a:lnTo>
                <a:lnTo>
                  <a:pt x="158470" y="2629433"/>
                </a:lnTo>
                <a:lnTo>
                  <a:pt x="160591" y="2628900"/>
                </a:lnTo>
                <a:lnTo>
                  <a:pt x="162191" y="2627833"/>
                </a:lnTo>
                <a:lnTo>
                  <a:pt x="164312" y="2627299"/>
                </a:lnTo>
                <a:lnTo>
                  <a:pt x="164846" y="2626779"/>
                </a:lnTo>
                <a:lnTo>
                  <a:pt x="165912" y="2626779"/>
                </a:lnTo>
                <a:lnTo>
                  <a:pt x="166446" y="2626245"/>
                </a:lnTo>
                <a:lnTo>
                  <a:pt x="179209" y="2619857"/>
                </a:lnTo>
                <a:lnTo>
                  <a:pt x="209524" y="2593810"/>
                </a:lnTo>
                <a:lnTo>
                  <a:pt x="217995" y="2582151"/>
                </a:lnTo>
                <a:lnTo>
                  <a:pt x="222288" y="2576258"/>
                </a:lnTo>
                <a:lnTo>
                  <a:pt x="226009" y="2570403"/>
                </a:lnTo>
                <a:lnTo>
                  <a:pt x="229196" y="2564028"/>
                </a:lnTo>
                <a:lnTo>
                  <a:pt x="231851" y="2556052"/>
                </a:lnTo>
                <a:lnTo>
                  <a:pt x="233984" y="2550198"/>
                </a:lnTo>
                <a:lnTo>
                  <a:pt x="236105" y="2538501"/>
                </a:lnTo>
                <a:lnTo>
                  <a:pt x="237705" y="2531580"/>
                </a:lnTo>
                <a:lnTo>
                  <a:pt x="238772" y="2524137"/>
                </a:lnTo>
                <a:lnTo>
                  <a:pt x="239826" y="2509253"/>
                </a:lnTo>
                <a:lnTo>
                  <a:pt x="240360" y="2502331"/>
                </a:lnTo>
                <a:close/>
              </a:path>
              <a:path w="240665" h="2632075" extrusionOk="0">
                <a:moveTo>
                  <a:pt x="240360" y="1292110"/>
                </a:moveTo>
                <a:lnTo>
                  <a:pt x="239826" y="1286268"/>
                </a:lnTo>
                <a:lnTo>
                  <a:pt x="239826" y="1279880"/>
                </a:lnTo>
                <a:lnTo>
                  <a:pt x="238239" y="1272971"/>
                </a:lnTo>
                <a:lnTo>
                  <a:pt x="236105" y="1265529"/>
                </a:lnTo>
                <a:lnTo>
                  <a:pt x="234518" y="1259674"/>
                </a:lnTo>
                <a:lnTo>
                  <a:pt x="231851" y="1253832"/>
                </a:lnTo>
                <a:lnTo>
                  <a:pt x="229196" y="1248511"/>
                </a:lnTo>
                <a:lnTo>
                  <a:pt x="228663" y="1246911"/>
                </a:lnTo>
                <a:lnTo>
                  <a:pt x="228130" y="1245844"/>
                </a:lnTo>
                <a:lnTo>
                  <a:pt x="216433" y="1220851"/>
                </a:lnTo>
                <a:lnTo>
                  <a:pt x="213779" y="1215542"/>
                </a:lnTo>
                <a:lnTo>
                  <a:pt x="210578" y="1210221"/>
                </a:lnTo>
                <a:lnTo>
                  <a:pt x="207924" y="1205433"/>
                </a:lnTo>
                <a:lnTo>
                  <a:pt x="200482" y="1193736"/>
                </a:lnTo>
                <a:lnTo>
                  <a:pt x="164312" y="1160767"/>
                </a:lnTo>
                <a:lnTo>
                  <a:pt x="157403" y="1158633"/>
                </a:lnTo>
                <a:lnTo>
                  <a:pt x="152082" y="1156512"/>
                </a:lnTo>
                <a:lnTo>
                  <a:pt x="146773" y="1154912"/>
                </a:lnTo>
                <a:lnTo>
                  <a:pt x="140919" y="1153325"/>
                </a:lnTo>
                <a:lnTo>
                  <a:pt x="134010" y="1152258"/>
                </a:lnTo>
                <a:lnTo>
                  <a:pt x="125501" y="1150658"/>
                </a:lnTo>
                <a:lnTo>
                  <a:pt x="118579" y="1149604"/>
                </a:lnTo>
                <a:lnTo>
                  <a:pt x="112204" y="1149604"/>
                </a:lnTo>
                <a:lnTo>
                  <a:pt x="111137" y="1148537"/>
                </a:lnTo>
                <a:lnTo>
                  <a:pt x="103695" y="1148537"/>
                </a:lnTo>
                <a:lnTo>
                  <a:pt x="97840" y="1149070"/>
                </a:lnTo>
                <a:lnTo>
                  <a:pt x="57962" y="1163955"/>
                </a:lnTo>
                <a:lnTo>
                  <a:pt x="53708" y="1167142"/>
                </a:lnTo>
                <a:lnTo>
                  <a:pt x="54241" y="1167142"/>
                </a:lnTo>
                <a:lnTo>
                  <a:pt x="52108" y="1169276"/>
                </a:lnTo>
                <a:lnTo>
                  <a:pt x="51587" y="1169276"/>
                </a:lnTo>
                <a:lnTo>
                  <a:pt x="47332" y="1172464"/>
                </a:lnTo>
                <a:lnTo>
                  <a:pt x="38823" y="1180973"/>
                </a:lnTo>
                <a:lnTo>
                  <a:pt x="36156" y="1184160"/>
                </a:lnTo>
                <a:lnTo>
                  <a:pt x="34036" y="1187361"/>
                </a:lnTo>
                <a:lnTo>
                  <a:pt x="30848" y="1191082"/>
                </a:lnTo>
                <a:lnTo>
                  <a:pt x="28181" y="1195857"/>
                </a:lnTo>
                <a:lnTo>
                  <a:pt x="24460" y="1201178"/>
                </a:lnTo>
                <a:lnTo>
                  <a:pt x="20739" y="1207033"/>
                </a:lnTo>
                <a:lnTo>
                  <a:pt x="18605" y="1211821"/>
                </a:lnTo>
                <a:lnTo>
                  <a:pt x="16484" y="1216075"/>
                </a:lnTo>
                <a:lnTo>
                  <a:pt x="14363" y="1221384"/>
                </a:lnTo>
                <a:lnTo>
                  <a:pt x="13830" y="1226705"/>
                </a:lnTo>
                <a:lnTo>
                  <a:pt x="12763" y="1232027"/>
                </a:lnTo>
                <a:lnTo>
                  <a:pt x="12230" y="1233093"/>
                </a:lnTo>
                <a:lnTo>
                  <a:pt x="11696" y="1233614"/>
                </a:lnTo>
                <a:lnTo>
                  <a:pt x="10629" y="1235748"/>
                </a:lnTo>
                <a:lnTo>
                  <a:pt x="5854" y="1246911"/>
                </a:lnTo>
                <a:lnTo>
                  <a:pt x="3187" y="1254353"/>
                </a:lnTo>
                <a:lnTo>
                  <a:pt x="2120" y="1262341"/>
                </a:lnTo>
                <a:lnTo>
                  <a:pt x="1066" y="1269250"/>
                </a:lnTo>
                <a:lnTo>
                  <a:pt x="533" y="1275626"/>
                </a:lnTo>
                <a:lnTo>
                  <a:pt x="0" y="1281480"/>
                </a:lnTo>
                <a:lnTo>
                  <a:pt x="1066" y="1287856"/>
                </a:lnTo>
                <a:lnTo>
                  <a:pt x="12763" y="1328813"/>
                </a:lnTo>
                <a:lnTo>
                  <a:pt x="31369" y="1358061"/>
                </a:lnTo>
                <a:lnTo>
                  <a:pt x="32969" y="1360716"/>
                </a:lnTo>
                <a:lnTo>
                  <a:pt x="34569" y="1362837"/>
                </a:lnTo>
                <a:lnTo>
                  <a:pt x="40843" y="1371879"/>
                </a:lnTo>
                <a:lnTo>
                  <a:pt x="47129" y="1380058"/>
                </a:lnTo>
                <a:lnTo>
                  <a:pt x="53479" y="1387297"/>
                </a:lnTo>
                <a:lnTo>
                  <a:pt x="60096" y="1393685"/>
                </a:lnTo>
                <a:lnTo>
                  <a:pt x="64350" y="1397406"/>
                </a:lnTo>
                <a:lnTo>
                  <a:pt x="70192" y="1402727"/>
                </a:lnTo>
                <a:lnTo>
                  <a:pt x="105371" y="1417891"/>
                </a:lnTo>
                <a:lnTo>
                  <a:pt x="134010" y="1421333"/>
                </a:lnTo>
                <a:lnTo>
                  <a:pt x="151028" y="1421333"/>
                </a:lnTo>
                <a:lnTo>
                  <a:pt x="158470" y="1419212"/>
                </a:lnTo>
                <a:lnTo>
                  <a:pt x="160591" y="1418678"/>
                </a:lnTo>
                <a:lnTo>
                  <a:pt x="162191" y="1417612"/>
                </a:lnTo>
                <a:lnTo>
                  <a:pt x="164312" y="1417078"/>
                </a:lnTo>
                <a:lnTo>
                  <a:pt x="164846" y="1416545"/>
                </a:lnTo>
                <a:lnTo>
                  <a:pt x="165912" y="1416545"/>
                </a:lnTo>
                <a:lnTo>
                  <a:pt x="166446" y="1416024"/>
                </a:lnTo>
                <a:lnTo>
                  <a:pt x="179209" y="1409636"/>
                </a:lnTo>
                <a:lnTo>
                  <a:pt x="209524" y="1383576"/>
                </a:lnTo>
                <a:lnTo>
                  <a:pt x="217995" y="1371917"/>
                </a:lnTo>
                <a:lnTo>
                  <a:pt x="222288" y="1366037"/>
                </a:lnTo>
                <a:lnTo>
                  <a:pt x="226009" y="1360182"/>
                </a:lnTo>
                <a:lnTo>
                  <a:pt x="229196" y="1353807"/>
                </a:lnTo>
                <a:lnTo>
                  <a:pt x="231851" y="1345819"/>
                </a:lnTo>
                <a:lnTo>
                  <a:pt x="233984" y="1339977"/>
                </a:lnTo>
                <a:lnTo>
                  <a:pt x="236105" y="1328280"/>
                </a:lnTo>
                <a:lnTo>
                  <a:pt x="237705" y="1321358"/>
                </a:lnTo>
                <a:lnTo>
                  <a:pt x="238772" y="1313916"/>
                </a:lnTo>
                <a:lnTo>
                  <a:pt x="239826" y="1299032"/>
                </a:lnTo>
                <a:lnTo>
                  <a:pt x="240360" y="1292110"/>
                </a:lnTo>
                <a:close/>
              </a:path>
              <a:path w="240665" h="2632075" extrusionOk="0">
                <a:moveTo>
                  <a:pt x="240360" y="143573"/>
                </a:moveTo>
                <a:lnTo>
                  <a:pt x="239826" y="137731"/>
                </a:lnTo>
                <a:lnTo>
                  <a:pt x="239826" y="131343"/>
                </a:lnTo>
                <a:lnTo>
                  <a:pt x="238239" y="124434"/>
                </a:lnTo>
                <a:lnTo>
                  <a:pt x="236105" y="116992"/>
                </a:lnTo>
                <a:lnTo>
                  <a:pt x="234518" y="111137"/>
                </a:lnTo>
                <a:lnTo>
                  <a:pt x="231851" y="105295"/>
                </a:lnTo>
                <a:lnTo>
                  <a:pt x="229196" y="99974"/>
                </a:lnTo>
                <a:lnTo>
                  <a:pt x="228663" y="98374"/>
                </a:lnTo>
                <a:lnTo>
                  <a:pt x="228130" y="97320"/>
                </a:lnTo>
                <a:lnTo>
                  <a:pt x="216433" y="72326"/>
                </a:lnTo>
                <a:lnTo>
                  <a:pt x="213779" y="67005"/>
                </a:lnTo>
                <a:lnTo>
                  <a:pt x="210578" y="61683"/>
                </a:lnTo>
                <a:lnTo>
                  <a:pt x="207924" y="56896"/>
                </a:lnTo>
                <a:lnTo>
                  <a:pt x="200482" y="45199"/>
                </a:lnTo>
                <a:lnTo>
                  <a:pt x="164312" y="12230"/>
                </a:lnTo>
                <a:lnTo>
                  <a:pt x="157403" y="10096"/>
                </a:lnTo>
                <a:lnTo>
                  <a:pt x="152082" y="7975"/>
                </a:lnTo>
                <a:lnTo>
                  <a:pt x="146773" y="6375"/>
                </a:lnTo>
                <a:lnTo>
                  <a:pt x="140919" y="4787"/>
                </a:lnTo>
                <a:lnTo>
                  <a:pt x="134010" y="3721"/>
                </a:lnTo>
                <a:lnTo>
                  <a:pt x="125501" y="2120"/>
                </a:lnTo>
                <a:lnTo>
                  <a:pt x="118579" y="1066"/>
                </a:lnTo>
                <a:lnTo>
                  <a:pt x="112204" y="1066"/>
                </a:lnTo>
                <a:lnTo>
                  <a:pt x="111137" y="0"/>
                </a:lnTo>
                <a:lnTo>
                  <a:pt x="103695" y="0"/>
                </a:lnTo>
                <a:lnTo>
                  <a:pt x="97840" y="533"/>
                </a:lnTo>
                <a:lnTo>
                  <a:pt x="57962" y="15417"/>
                </a:lnTo>
                <a:lnTo>
                  <a:pt x="53708" y="18605"/>
                </a:lnTo>
                <a:lnTo>
                  <a:pt x="54241" y="18605"/>
                </a:lnTo>
                <a:lnTo>
                  <a:pt x="52108" y="20739"/>
                </a:lnTo>
                <a:lnTo>
                  <a:pt x="51587" y="20739"/>
                </a:lnTo>
                <a:lnTo>
                  <a:pt x="47332" y="23926"/>
                </a:lnTo>
                <a:lnTo>
                  <a:pt x="38823" y="32435"/>
                </a:lnTo>
                <a:lnTo>
                  <a:pt x="36156" y="35623"/>
                </a:lnTo>
                <a:lnTo>
                  <a:pt x="34036" y="38823"/>
                </a:lnTo>
                <a:lnTo>
                  <a:pt x="30848" y="42545"/>
                </a:lnTo>
                <a:lnTo>
                  <a:pt x="28181" y="47332"/>
                </a:lnTo>
                <a:lnTo>
                  <a:pt x="24460" y="52641"/>
                </a:lnTo>
                <a:lnTo>
                  <a:pt x="20739" y="58496"/>
                </a:lnTo>
                <a:lnTo>
                  <a:pt x="18605" y="63284"/>
                </a:lnTo>
                <a:lnTo>
                  <a:pt x="16484" y="67538"/>
                </a:lnTo>
                <a:lnTo>
                  <a:pt x="14363" y="72847"/>
                </a:lnTo>
                <a:lnTo>
                  <a:pt x="13830" y="78168"/>
                </a:lnTo>
                <a:lnTo>
                  <a:pt x="12763" y="83489"/>
                </a:lnTo>
                <a:lnTo>
                  <a:pt x="12230" y="84556"/>
                </a:lnTo>
                <a:lnTo>
                  <a:pt x="11696" y="85077"/>
                </a:lnTo>
                <a:lnTo>
                  <a:pt x="10629" y="87210"/>
                </a:lnTo>
                <a:lnTo>
                  <a:pt x="5854" y="98374"/>
                </a:lnTo>
                <a:lnTo>
                  <a:pt x="3187" y="105816"/>
                </a:lnTo>
                <a:lnTo>
                  <a:pt x="2120" y="113804"/>
                </a:lnTo>
                <a:lnTo>
                  <a:pt x="1066" y="120713"/>
                </a:lnTo>
                <a:lnTo>
                  <a:pt x="533" y="127088"/>
                </a:lnTo>
                <a:lnTo>
                  <a:pt x="0" y="132943"/>
                </a:lnTo>
                <a:lnTo>
                  <a:pt x="1066" y="139319"/>
                </a:lnTo>
                <a:lnTo>
                  <a:pt x="12763" y="180276"/>
                </a:lnTo>
                <a:lnTo>
                  <a:pt x="31369" y="209524"/>
                </a:lnTo>
                <a:lnTo>
                  <a:pt x="32969" y="212178"/>
                </a:lnTo>
                <a:lnTo>
                  <a:pt x="34569" y="214299"/>
                </a:lnTo>
                <a:lnTo>
                  <a:pt x="40843" y="223342"/>
                </a:lnTo>
                <a:lnTo>
                  <a:pt x="47129" y="231521"/>
                </a:lnTo>
                <a:lnTo>
                  <a:pt x="53479" y="238760"/>
                </a:lnTo>
                <a:lnTo>
                  <a:pt x="60096" y="245148"/>
                </a:lnTo>
                <a:lnTo>
                  <a:pt x="64350" y="248869"/>
                </a:lnTo>
                <a:lnTo>
                  <a:pt x="70192" y="254190"/>
                </a:lnTo>
                <a:lnTo>
                  <a:pt x="105371" y="269367"/>
                </a:lnTo>
                <a:lnTo>
                  <a:pt x="134010" y="272796"/>
                </a:lnTo>
                <a:lnTo>
                  <a:pt x="151028" y="272796"/>
                </a:lnTo>
                <a:lnTo>
                  <a:pt x="158470" y="270675"/>
                </a:lnTo>
                <a:lnTo>
                  <a:pt x="160591" y="270141"/>
                </a:lnTo>
                <a:lnTo>
                  <a:pt x="162191" y="269074"/>
                </a:lnTo>
                <a:lnTo>
                  <a:pt x="164312" y="268541"/>
                </a:lnTo>
                <a:lnTo>
                  <a:pt x="164846" y="268020"/>
                </a:lnTo>
                <a:lnTo>
                  <a:pt x="165912" y="268020"/>
                </a:lnTo>
                <a:lnTo>
                  <a:pt x="166446" y="267487"/>
                </a:lnTo>
                <a:lnTo>
                  <a:pt x="179209" y="261099"/>
                </a:lnTo>
                <a:lnTo>
                  <a:pt x="209524" y="235038"/>
                </a:lnTo>
                <a:lnTo>
                  <a:pt x="217995" y="223393"/>
                </a:lnTo>
                <a:lnTo>
                  <a:pt x="222288" y="217500"/>
                </a:lnTo>
                <a:lnTo>
                  <a:pt x="226009" y="211645"/>
                </a:lnTo>
                <a:lnTo>
                  <a:pt x="229196" y="205270"/>
                </a:lnTo>
                <a:lnTo>
                  <a:pt x="231851" y="197294"/>
                </a:lnTo>
                <a:lnTo>
                  <a:pt x="233984" y="191439"/>
                </a:lnTo>
                <a:lnTo>
                  <a:pt x="236105" y="179743"/>
                </a:lnTo>
                <a:lnTo>
                  <a:pt x="237705" y="172821"/>
                </a:lnTo>
                <a:lnTo>
                  <a:pt x="238772" y="165379"/>
                </a:lnTo>
                <a:lnTo>
                  <a:pt x="239826" y="150495"/>
                </a:lnTo>
                <a:lnTo>
                  <a:pt x="240360" y="143573"/>
                </a:lnTo>
                <a:close/>
              </a:path>
            </a:pathLst>
          </a:custGeom>
          <a:solidFill>
            <a:srgbClr val="FF112E">
              <a:alpha val="56862"/>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25" name="Google Shape;225;p8"/>
          <p:cNvSpPr txBox="1">
            <a:spLocks noGrp="1"/>
          </p:cNvSpPr>
          <p:nvPr>
            <p:ph type="ftr" idx="11"/>
          </p:nvPr>
        </p:nvSpPr>
        <p:spPr>
          <a:xfrm>
            <a:off x="451435" y="9511396"/>
            <a:ext cx="3037840" cy="387030"/>
          </a:xfrm>
          <a:prstGeom prst="rect">
            <a:avLst/>
          </a:prstGeom>
          <a:noFill/>
          <a:ln>
            <a:noFill/>
          </a:ln>
        </p:spPr>
        <p:txBody>
          <a:bodyPr spcFirstLastPara="1" wrap="square" lIns="0" tIns="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230"/>
        <p:cNvGrpSpPr/>
        <p:nvPr/>
      </p:nvGrpSpPr>
      <p:grpSpPr>
        <a:xfrm>
          <a:off x="0" y="0"/>
          <a:ext cx="0" cy="0"/>
          <a:chOff x="0" y="0"/>
          <a:chExt cx="0" cy="0"/>
        </a:xfrm>
      </p:grpSpPr>
      <p:sp>
        <p:nvSpPr>
          <p:cNvPr id="231" name="Google Shape;231;p9"/>
          <p:cNvSpPr/>
          <p:nvPr/>
        </p:nvSpPr>
        <p:spPr>
          <a:xfrm>
            <a:off x="517192" y="9467271"/>
            <a:ext cx="17280255" cy="27305"/>
          </a:xfrm>
          <a:custGeom>
            <a:avLst/>
            <a:gdLst/>
            <a:ahLst/>
            <a:cxnLst/>
            <a:rect l="l" t="t" r="r" b="b"/>
            <a:pathLst>
              <a:path w="17280255" h="27304" extrusionOk="0">
                <a:moveTo>
                  <a:pt x="17279999" y="26999"/>
                </a:moveTo>
                <a:lnTo>
                  <a:pt x="0" y="26999"/>
                </a:lnTo>
                <a:lnTo>
                  <a:pt x="0" y="0"/>
                </a:lnTo>
                <a:lnTo>
                  <a:pt x="17279999" y="0"/>
                </a:lnTo>
                <a:lnTo>
                  <a:pt x="17279999" y="26999"/>
                </a:lnTo>
                <a:close/>
              </a:path>
            </a:pathLst>
          </a:custGeom>
          <a:solidFill>
            <a:srgbClr val="6F2FA0"/>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2" name="Google Shape;232;p9"/>
          <p:cNvSpPr/>
          <p:nvPr/>
        </p:nvSpPr>
        <p:spPr>
          <a:xfrm>
            <a:off x="416510" y="1326165"/>
            <a:ext cx="17280255" cy="108585"/>
          </a:xfrm>
          <a:custGeom>
            <a:avLst/>
            <a:gdLst/>
            <a:ahLst/>
            <a:cxnLst/>
            <a:rect l="l" t="t" r="r" b="b"/>
            <a:pathLst>
              <a:path w="17280255" h="108584" extrusionOk="0">
                <a:moveTo>
                  <a:pt x="17279999" y="107999"/>
                </a:moveTo>
                <a:lnTo>
                  <a:pt x="0" y="107999"/>
                </a:lnTo>
                <a:lnTo>
                  <a:pt x="0" y="0"/>
                </a:lnTo>
                <a:lnTo>
                  <a:pt x="17279999" y="0"/>
                </a:lnTo>
                <a:lnTo>
                  <a:pt x="17279999" y="107999"/>
                </a:lnTo>
                <a:close/>
              </a:path>
            </a:pathLst>
          </a:custGeom>
          <a:solidFill>
            <a:srgbClr val="F4B1B4"/>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233" name="Google Shape;233;p9"/>
          <p:cNvGrpSpPr/>
          <p:nvPr/>
        </p:nvGrpSpPr>
        <p:grpSpPr>
          <a:xfrm>
            <a:off x="1028700" y="1546452"/>
            <a:ext cx="5590413" cy="2366645"/>
            <a:chOff x="1028700" y="1546452"/>
            <a:chExt cx="5590413" cy="2366645"/>
          </a:xfrm>
        </p:grpSpPr>
        <p:sp>
          <p:nvSpPr>
            <p:cNvPr id="234" name="Google Shape;234;p9"/>
            <p:cNvSpPr/>
            <p:nvPr/>
          </p:nvSpPr>
          <p:spPr>
            <a:xfrm>
              <a:off x="1028700" y="1775156"/>
              <a:ext cx="4607560" cy="1602740"/>
            </a:xfrm>
            <a:custGeom>
              <a:avLst/>
              <a:gdLst/>
              <a:ahLst/>
              <a:cxnLst/>
              <a:rect l="l" t="t" r="r" b="b"/>
              <a:pathLst>
                <a:path w="4607560" h="1602739" extrusionOk="0">
                  <a:moveTo>
                    <a:pt x="4607012" y="1602439"/>
                  </a:moveTo>
                  <a:lnTo>
                    <a:pt x="0" y="1602439"/>
                  </a:lnTo>
                  <a:lnTo>
                    <a:pt x="0" y="0"/>
                  </a:lnTo>
                  <a:lnTo>
                    <a:pt x="4607012" y="0"/>
                  </a:lnTo>
                  <a:lnTo>
                    <a:pt x="4607012" y="1602439"/>
                  </a:lnTo>
                  <a:close/>
                </a:path>
              </a:pathLst>
            </a:custGeom>
            <a:solidFill>
              <a:srgbClr val="FF112E">
                <a:alpha val="72941"/>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5" name="Google Shape;235;p9"/>
            <p:cNvSpPr/>
            <p:nvPr/>
          </p:nvSpPr>
          <p:spPr>
            <a:xfrm>
              <a:off x="5678678" y="1546452"/>
              <a:ext cx="940435" cy="2366645"/>
            </a:xfrm>
            <a:custGeom>
              <a:avLst/>
              <a:gdLst/>
              <a:ahLst/>
              <a:cxnLst/>
              <a:rect l="l" t="t" r="r" b="b"/>
              <a:pathLst>
                <a:path w="940434" h="2366645" extrusionOk="0">
                  <a:moveTo>
                    <a:pt x="935075" y="1898789"/>
                  </a:moveTo>
                  <a:lnTo>
                    <a:pt x="932662" y="1850961"/>
                  </a:lnTo>
                  <a:lnTo>
                    <a:pt x="925588" y="1804543"/>
                  </a:lnTo>
                  <a:lnTo>
                    <a:pt x="914069" y="1759724"/>
                  </a:lnTo>
                  <a:lnTo>
                    <a:pt x="906221" y="1738287"/>
                  </a:lnTo>
                  <a:lnTo>
                    <a:pt x="906221" y="1898789"/>
                  </a:lnTo>
                  <a:lnTo>
                    <a:pt x="903643" y="1946617"/>
                  </a:lnTo>
                  <a:lnTo>
                    <a:pt x="896086" y="1993049"/>
                  </a:lnTo>
                  <a:lnTo>
                    <a:pt x="883869" y="2037511"/>
                  </a:lnTo>
                  <a:lnTo>
                    <a:pt x="867194" y="2080044"/>
                  </a:lnTo>
                  <a:lnTo>
                    <a:pt x="846366" y="2120277"/>
                  </a:lnTo>
                  <a:lnTo>
                    <a:pt x="821626" y="2157933"/>
                  </a:lnTo>
                  <a:lnTo>
                    <a:pt x="793254" y="2192769"/>
                  </a:lnTo>
                  <a:lnTo>
                    <a:pt x="761517" y="2224506"/>
                  </a:lnTo>
                  <a:lnTo>
                    <a:pt x="726681" y="2252878"/>
                  </a:lnTo>
                  <a:lnTo>
                    <a:pt x="689013" y="2277618"/>
                  </a:lnTo>
                  <a:lnTo>
                    <a:pt x="648779" y="2298458"/>
                  </a:lnTo>
                  <a:lnTo>
                    <a:pt x="606259" y="2315121"/>
                  </a:lnTo>
                  <a:lnTo>
                    <a:pt x="561695" y="2327364"/>
                  </a:lnTo>
                  <a:lnTo>
                    <a:pt x="515366" y="2334907"/>
                  </a:lnTo>
                  <a:lnTo>
                    <a:pt x="467537" y="2337473"/>
                  </a:lnTo>
                  <a:lnTo>
                    <a:pt x="419709" y="2334907"/>
                  </a:lnTo>
                  <a:lnTo>
                    <a:pt x="373380" y="2327364"/>
                  </a:lnTo>
                  <a:lnTo>
                    <a:pt x="328815" y="2315121"/>
                  </a:lnTo>
                  <a:lnTo>
                    <a:pt x="286296" y="2298458"/>
                  </a:lnTo>
                  <a:lnTo>
                    <a:pt x="246062" y="2277618"/>
                  </a:lnTo>
                  <a:lnTo>
                    <a:pt x="208394" y="2252878"/>
                  </a:lnTo>
                  <a:lnTo>
                    <a:pt x="173558" y="2224506"/>
                  </a:lnTo>
                  <a:lnTo>
                    <a:pt x="141820" y="2192769"/>
                  </a:lnTo>
                  <a:lnTo>
                    <a:pt x="113449" y="2157933"/>
                  </a:lnTo>
                  <a:lnTo>
                    <a:pt x="88709" y="2120277"/>
                  </a:lnTo>
                  <a:lnTo>
                    <a:pt x="67881" y="2080044"/>
                  </a:lnTo>
                  <a:lnTo>
                    <a:pt x="51206" y="2037511"/>
                  </a:lnTo>
                  <a:lnTo>
                    <a:pt x="38989" y="1993049"/>
                  </a:lnTo>
                  <a:lnTo>
                    <a:pt x="31432" y="1946617"/>
                  </a:lnTo>
                  <a:lnTo>
                    <a:pt x="28854" y="1898789"/>
                  </a:lnTo>
                  <a:lnTo>
                    <a:pt x="31432" y="1850961"/>
                  </a:lnTo>
                  <a:lnTo>
                    <a:pt x="38989" y="1804543"/>
                  </a:lnTo>
                  <a:lnTo>
                    <a:pt x="51206" y="1760080"/>
                  </a:lnTo>
                  <a:lnTo>
                    <a:pt x="67881" y="1717548"/>
                  </a:lnTo>
                  <a:lnTo>
                    <a:pt x="88709" y="1677314"/>
                  </a:lnTo>
                  <a:lnTo>
                    <a:pt x="113449" y="1639646"/>
                  </a:lnTo>
                  <a:lnTo>
                    <a:pt x="141820" y="1604810"/>
                  </a:lnTo>
                  <a:lnTo>
                    <a:pt x="173558" y="1573072"/>
                  </a:lnTo>
                  <a:lnTo>
                    <a:pt x="208394" y="1544701"/>
                  </a:lnTo>
                  <a:lnTo>
                    <a:pt x="246062" y="1519974"/>
                  </a:lnTo>
                  <a:lnTo>
                    <a:pt x="286296" y="1499133"/>
                  </a:lnTo>
                  <a:lnTo>
                    <a:pt x="328815" y="1482458"/>
                  </a:lnTo>
                  <a:lnTo>
                    <a:pt x="373380" y="1470215"/>
                  </a:lnTo>
                  <a:lnTo>
                    <a:pt x="419709" y="1462684"/>
                  </a:lnTo>
                  <a:lnTo>
                    <a:pt x="467537" y="1460106"/>
                  </a:lnTo>
                  <a:lnTo>
                    <a:pt x="515112" y="1462684"/>
                  </a:lnTo>
                  <a:lnTo>
                    <a:pt x="561263" y="1470215"/>
                  </a:lnTo>
                  <a:lnTo>
                    <a:pt x="605701" y="1482458"/>
                  </a:lnTo>
                  <a:lnTo>
                    <a:pt x="648169" y="1499133"/>
                  </a:lnTo>
                  <a:lnTo>
                    <a:pt x="688378" y="1519974"/>
                  </a:lnTo>
                  <a:lnTo>
                    <a:pt x="726059" y="1544701"/>
                  </a:lnTo>
                  <a:lnTo>
                    <a:pt x="760945" y="1573072"/>
                  </a:lnTo>
                  <a:lnTo>
                    <a:pt x="792746" y="1604810"/>
                  </a:lnTo>
                  <a:lnTo>
                    <a:pt x="821207" y="1639646"/>
                  </a:lnTo>
                  <a:lnTo>
                    <a:pt x="846035" y="1677314"/>
                  </a:lnTo>
                  <a:lnTo>
                    <a:pt x="866978" y="1717548"/>
                  </a:lnTo>
                  <a:lnTo>
                    <a:pt x="883729" y="1760080"/>
                  </a:lnTo>
                  <a:lnTo>
                    <a:pt x="896010" y="1804543"/>
                  </a:lnTo>
                  <a:lnTo>
                    <a:pt x="903630" y="1850961"/>
                  </a:lnTo>
                  <a:lnTo>
                    <a:pt x="906221" y="1898789"/>
                  </a:lnTo>
                  <a:lnTo>
                    <a:pt x="906221" y="1738287"/>
                  </a:lnTo>
                  <a:lnTo>
                    <a:pt x="878674" y="1675892"/>
                  </a:lnTo>
                  <a:lnTo>
                    <a:pt x="855256" y="1637347"/>
                  </a:lnTo>
                  <a:lnTo>
                    <a:pt x="828344" y="1601355"/>
                  </a:lnTo>
                  <a:lnTo>
                    <a:pt x="798169" y="1568157"/>
                  </a:lnTo>
                  <a:lnTo>
                    <a:pt x="764971" y="1537982"/>
                  </a:lnTo>
                  <a:lnTo>
                    <a:pt x="728980" y="1511071"/>
                  </a:lnTo>
                  <a:lnTo>
                    <a:pt x="690435" y="1487665"/>
                  </a:lnTo>
                  <a:lnTo>
                    <a:pt x="649566" y="1467980"/>
                  </a:lnTo>
                  <a:lnTo>
                    <a:pt x="606602" y="1452257"/>
                  </a:lnTo>
                  <a:lnTo>
                    <a:pt x="561784" y="1440738"/>
                  </a:lnTo>
                  <a:lnTo>
                    <a:pt x="515454" y="1433677"/>
                  </a:lnTo>
                  <a:lnTo>
                    <a:pt x="467537" y="1431251"/>
                  </a:lnTo>
                  <a:lnTo>
                    <a:pt x="419722" y="1433677"/>
                  </a:lnTo>
                  <a:lnTo>
                    <a:pt x="373291" y="1440802"/>
                  </a:lnTo>
                  <a:lnTo>
                    <a:pt x="328472" y="1452384"/>
                  </a:lnTo>
                  <a:lnTo>
                    <a:pt x="285508" y="1468183"/>
                  </a:lnTo>
                  <a:lnTo>
                    <a:pt x="244640" y="1487957"/>
                  </a:lnTo>
                  <a:lnTo>
                    <a:pt x="206095" y="1511452"/>
                  </a:lnTo>
                  <a:lnTo>
                    <a:pt x="170103" y="1538452"/>
                  </a:lnTo>
                  <a:lnTo>
                    <a:pt x="136906" y="1568704"/>
                  </a:lnTo>
                  <a:lnTo>
                    <a:pt x="106730" y="1601952"/>
                  </a:lnTo>
                  <a:lnTo>
                    <a:pt x="79819" y="1637982"/>
                  </a:lnTo>
                  <a:lnTo>
                    <a:pt x="56400" y="1676539"/>
                  </a:lnTo>
                  <a:lnTo>
                    <a:pt x="36728" y="1717370"/>
                  </a:lnTo>
                  <a:lnTo>
                    <a:pt x="21005" y="1760258"/>
                  </a:lnTo>
                  <a:lnTo>
                    <a:pt x="9486" y="1804962"/>
                  </a:lnTo>
                  <a:lnTo>
                    <a:pt x="2413" y="1851215"/>
                  </a:lnTo>
                  <a:lnTo>
                    <a:pt x="0" y="1898789"/>
                  </a:lnTo>
                  <a:lnTo>
                    <a:pt x="2413" y="1946376"/>
                  </a:lnTo>
                  <a:lnTo>
                    <a:pt x="9486" y="1992630"/>
                  </a:lnTo>
                  <a:lnTo>
                    <a:pt x="21005" y="2037321"/>
                  </a:lnTo>
                  <a:lnTo>
                    <a:pt x="36728" y="2080209"/>
                  </a:lnTo>
                  <a:lnTo>
                    <a:pt x="56400" y="2121052"/>
                  </a:lnTo>
                  <a:lnTo>
                    <a:pt x="79819" y="2159609"/>
                  </a:lnTo>
                  <a:lnTo>
                    <a:pt x="106730" y="2195626"/>
                  </a:lnTo>
                  <a:lnTo>
                    <a:pt x="136906" y="2228888"/>
                  </a:lnTo>
                  <a:lnTo>
                    <a:pt x="170103" y="2259139"/>
                  </a:lnTo>
                  <a:lnTo>
                    <a:pt x="206095" y="2286127"/>
                  </a:lnTo>
                  <a:lnTo>
                    <a:pt x="244640" y="2309634"/>
                  </a:lnTo>
                  <a:lnTo>
                    <a:pt x="285508" y="2329408"/>
                  </a:lnTo>
                  <a:lnTo>
                    <a:pt x="328472" y="2345194"/>
                  </a:lnTo>
                  <a:lnTo>
                    <a:pt x="373291" y="2356777"/>
                  </a:lnTo>
                  <a:lnTo>
                    <a:pt x="419722" y="2363901"/>
                  </a:lnTo>
                  <a:lnTo>
                    <a:pt x="467537" y="2366340"/>
                  </a:lnTo>
                  <a:lnTo>
                    <a:pt x="515112" y="2363927"/>
                  </a:lnTo>
                  <a:lnTo>
                    <a:pt x="561378" y="2356840"/>
                  </a:lnTo>
                  <a:lnTo>
                    <a:pt x="606069" y="2345321"/>
                  </a:lnTo>
                  <a:lnTo>
                    <a:pt x="627481" y="2337473"/>
                  </a:lnTo>
                  <a:lnTo>
                    <a:pt x="648957" y="2329611"/>
                  </a:lnTo>
                  <a:lnTo>
                    <a:pt x="689800" y="2309926"/>
                  </a:lnTo>
                  <a:lnTo>
                    <a:pt x="728345" y="2286508"/>
                  </a:lnTo>
                  <a:lnTo>
                    <a:pt x="764374" y="2259596"/>
                  </a:lnTo>
                  <a:lnTo>
                    <a:pt x="797636" y="2229434"/>
                  </a:lnTo>
                  <a:lnTo>
                    <a:pt x="827874" y="2196223"/>
                  </a:lnTo>
                  <a:lnTo>
                    <a:pt x="854875" y="2160244"/>
                  </a:lnTo>
                  <a:lnTo>
                    <a:pt x="878382" y="2121687"/>
                  </a:lnTo>
                  <a:lnTo>
                    <a:pt x="898144" y="2080818"/>
                  </a:lnTo>
                  <a:lnTo>
                    <a:pt x="913942" y="2037854"/>
                  </a:lnTo>
                  <a:lnTo>
                    <a:pt x="925525" y="1993049"/>
                  </a:lnTo>
                  <a:lnTo>
                    <a:pt x="932649" y="1946617"/>
                  </a:lnTo>
                  <a:lnTo>
                    <a:pt x="935075" y="1898789"/>
                  </a:lnTo>
                  <a:close/>
                </a:path>
                <a:path w="940434" h="2366645" extrusionOk="0">
                  <a:moveTo>
                    <a:pt x="940181" y="467550"/>
                  </a:moveTo>
                  <a:lnTo>
                    <a:pt x="937755" y="419722"/>
                  </a:lnTo>
                  <a:lnTo>
                    <a:pt x="930681" y="373291"/>
                  </a:lnTo>
                  <a:lnTo>
                    <a:pt x="919162" y="328485"/>
                  </a:lnTo>
                  <a:lnTo>
                    <a:pt x="911313" y="307047"/>
                  </a:lnTo>
                  <a:lnTo>
                    <a:pt x="911313" y="467550"/>
                  </a:lnTo>
                  <a:lnTo>
                    <a:pt x="908748" y="515366"/>
                  </a:lnTo>
                  <a:lnTo>
                    <a:pt x="901179" y="561797"/>
                  </a:lnTo>
                  <a:lnTo>
                    <a:pt x="888961" y="606259"/>
                  </a:lnTo>
                  <a:lnTo>
                    <a:pt x="872299" y="648792"/>
                  </a:lnTo>
                  <a:lnTo>
                    <a:pt x="851458" y="689025"/>
                  </a:lnTo>
                  <a:lnTo>
                    <a:pt x="826719" y="726694"/>
                  </a:lnTo>
                  <a:lnTo>
                    <a:pt x="798347" y="761530"/>
                  </a:lnTo>
                  <a:lnTo>
                    <a:pt x="766610" y="793267"/>
                  </a:lnTo>
                  <a:lnTo>
                    <a:pt x="731774" y="821626"/>
                  </a:lnTo>
                  <a:lnTo>
                    <a:pt x="694105" y="846366"/>
                  </a:lnTo>
                  <a:lnTo>
                    <a:pt x="653884" y="867206"/>
                  </a:lnTo>
                  <a:lnTo>
                    <a:pt x="611352" y="883881"/>
                  </a:lnTo>
                  <a:lnTo>
                    <a:pt x="566788" y="896112"/>
                  </a:lnTo>
                  <a:lnTo>
                    <a:pt x="520458" y="903655"/>
                  </a:lnTo>
                  <a:lnTo>
                    <a:pt x="472630" y="906233"/>
                  </a:lnTo>
                  <a:lnTo>
                    <a:pt x="424802" y="903655"/>
                  </a:lnTo>
                  <a:lnTo>
                    <a:pt x="378472" y="896112"/>
                  </a:lnTo>
                  <a:lnTo>
                    <a:pt x="333921" y="883881"/>
                  </a:lnTo>
                  <a:lnTo>
                    <a:pt x="291388" y="867206"/>
                  </a:lnTo>
                  <a:lnTo>
                    <a:pt x="251155" y="846366"/>
                  </a:lnTo>
                  <a:lnTo>
                    <a:pt x="213487" y="821626"/>
                  </a:lnTo>
                  <a:lnTo>
                    <a:pt x="178650" y="793267"/>
                  </a:lnTo>
                  <a:lnTo>
                    <a:pt x="146913" y="761530"/>
                  </a:lnTo>
                  <a:lnTo>
                    <a:pt x="118541" y="726694"/>
                  </a:lnTo>
                  <a:lnTo>
                    <a:pt x="93802" y="689025"/>
                  </a:lnTo>
                  <a:lnTo>
                    <a:pt x="72974" y="648792"/>
                  </a:lnTo>
                  <a:lnTo>
                    <a:pt x="56299" y="606259"/>
                  </a:lnTo>
                  <a:lnTo>
                    <a:pt x="44081" y="561797"/>
                  </a:lnTo>
                  <a:lnTo>
                    <a:pt x="36525" y="515366"/>
                  </a:lnTo>
                  <a:lnTo>
                    <a:pt x="33947" y="467550"/>
                  </a:lnTo>
                  <a:lnTo>
                    <a:pt x="36525" y="419722"/>
                  </a:lnTo>
                  <a:lnTo>
                    <a:pt x="44081" y="373291"/>
                  </a:lnTo>
                  <a:lnTo>
                    <a:pt x="56299" y="328828"/>
                  </a:lnTo>
                  <a:lnTo>
                    <a:pt x="72974" y="286296"/>
                  </a:lnTo>
                  <a:lnTo>
                    <a:pt x="93802" y="246062"/>
                  </a:lnTo>
                  <a:lnTo>
                    <a:pt x="118541" y="208394"/>
                  </a:lnTo>
                  <a:lnTo>
                    <a:pt x="146913" y="173570"/>
                  </a:lnTo>
                  <a:lnTo>
                    <a:pt x="178650" y="141833"/>
                  </a:lnTo>
                  <a:lnTo>
                    <a:pt x="213487" y="113461"/>
                  </a:lnTo>
                  <a:lnTo>
                    <a:pt x="251155" y="88722"/>
                  </a:lnTo>
                  <a:lnTo>
                    <a:pt x="291388" y="67881"/>
                  </a:lnTo>
                  <a:lnTo>
                    <a:pt x="333921" y="51206"/>
                  </a:lnTo>
                  <a:lnTo>
                    <a:pt x="378472" y="38976"/>
                  </a:lnTo>
                  <a:lnTo>
                    <a:pt x="424802" y="31432"/>
                  </a:lnTo>
                  <a:lnTo>
                    <a:pt x="472630" y="28867"/>
                  </a:lnTo>
                  <a:lnTo>
                    <a:pt x="520204" y="31432"/>
                  </a:lnTo>
                  <a:lnTo>
                    <a:pt x="566356" y="38976"/>
                  </a:lnTo>
                  <a:lnTo>
                    <a:pt x="610793" y="51206"/>
                  </a:lnTo>
                  <a:lnTo>
                    <a:pt x="653262" y="67881"/>
                  </a:lnTo>
                  <a:lnTo>
                    <a:pt x="693470" y="88722"/>
                  </a:lnTo>
                  <a:lnTo>
                    <a:pt x="731151" y="113461"/>
                  </a:lnTo>
                  <a:lnTo>
                    <a:pt x="766038" y="141833"/>
                  </a:lnTo>
                  <a:lnTo>
                    <a:pt x="797839" y="173570"/>
                  </a:lnTo>
                  <a:lnTo>
                    <a:pt x="826300" y="208394"/>
                  </a:lnTo>
                  <a:lnTo>
                    <a:pt x="851128" y="246062"/>
                  </a:lnTo>
                  <a:lnTo>
                    <a:pt x="872070" y="286296"/>
                  </a:lnTo>
                  <a:lnTo>
                    <a:pt x="888822" y="328828"/>
                  </a:lnTo>
                  <a:lnTo>
                    <a:pt x="901115" y="373291"/>
                  </a:lnTo>
                  <a:lnTo>
                    <a:pt x="908723" y="419722"/>
                  </a:lnTo>
                  <a:lnTo>
                    <a:pt x="911313" y="467550"/>
                  </a:lnTo>
                  <a:lnTo>
                    <a:pt x="911313" y="307047"/>
                  </a:lnTo>
                  <a:lnTo>
                    <a:pt x="883767" y="244652"/>
                  </a:lnTo>
                  <a:lnTo>
                    <a:pt x="860348" y="206095"/>
                  </a:lnTo>
                  <a:lnTo>
                    <a:pt x="833437" y="170103"/>
                  </a:lnTo>
                  <a:lnTo>
                    <a:pt x="803262" y="136906"/>
                  </a:lnTo>
                  <a:lnTo>
                    <a:pt x="770064" y="106743"/>
                  </a:lnTo>
                  <a:lnTo>
                    <a:pt x="734072" y="79832"/>
                  </a:lnTo>
                  <a:lnTo>
                    <a:pt x="695528" y="56413"/>
                  </a:lnTo>
                  <a:lnTo>
                    <a:pt x="654659" y="36728"/>
                  </a:lnTo>
                  <a:lnTo>
                    <a:pt x="633145" y="28867"/>
                  </a:lnTo>
                  <a:lnTo>
                    <a:pt x="611695" y="21018"/>
                  </a:lnTo>
                  <a:lnTo>
                    <a:pt x="566877" y="9499"/>
                  </a:lnTo>
                  <a:lnTo>
                    <a:pt x="520547" y="2425"/>
                  </a:lnTo>
                  <a:lnTo>
                    <a:pt x="472630" y="0"/>
                  </a:lnTo>
                  <a:lnTo>
                    <a:pt x="424815" y="2425"/>
                  </a:lnTo>
                  <a:lnTo>
                    <a:pt x="378383" y="9550"/>
                  </a:lnTo>
                  <a:lnTo>
                    <a:pt x="333565" y="21132"/>
                  </a:lnTo>
                  <a:lnTo>
                    <a:pt x="290601" y="36931"/>
                  </a:lnTo>
                  <a:lnTo>
                    <a:pt x="249732" y="56705"/>
                  </a:lnTo>
                  <a:lnTo>
                    <a:pt x="211188" y="80213"/>
                  </a:lnTo>
                  <a:lnTo>
                    <a:pt x="175196" y="107200"/>
                  </a:lnTo>
                  <a:lnTo>
                    <a:pt x="141998" y="137452"/>
                  </a:lnTo>
                  <a:lnTo>
                    <a:pt x="111823" y="170713"/>
                  </a:lnTo>
                  <a:lnTo>
                    <a:pt x="84912" y="206730"/>
                  </a:lnTo>
                  <a:lnTo>
                    <a:pt x="61506" y="245287"/>
                  </a:lnTo>
                  <a:lnTo>
                    <a:pt x="41821" y="286131"/>
                  </a:lnTo>
                  <a:lnTo>
                    <a:pt x="26098" y="329018"/>
                  </a:lnTo>
                  <a:lnTo>
                    <a:pt x="14579" y="373710"/>
                  </a:lnTo>
                  <a:lnTo>
                    <a:pt x="7505" y="419963"/>
                  </a:lnTo>
                  <a:lnTo>
                    <a:pt x="5092" y="467550"/>
                  </a:lnTo>
                  <a:lnTo>
                    <a:pt x="7505" y="515124"/>
                  </a:lnTo>
                  <a:lnTo>
                    <a:pt x="14579" y="561378"/>
                  </a:lnTo>
                  <a:lnTo>
                    <a:pt x="26098" y="606069"/>
                  </a:lnTo>
                  <a:lnTo>
                    <a:pt x="41821" y="648957"/>
                  </a:lnTo>
                  <a:lnTo>
                    <a:pt x="61506" y="689800"/>
                  </a:lnTo>
                  <a:lnTo>
                    <a:pt x="84912" y="728357"/>
                  </a:lnTo>
                  <a:lnTo>
                    <a:pt x="111823" y="764387"/>
                  </a:lnTo>
                  <a:lnTo>
                    <a:pt x="141998" y="797636"/>
                  </a:lnTo>
                  <a:lnTo>
                    <a:pt x="175196" y="827887"/>
                  </a:lnTo>
                  <a:lnTo>
                    <a:pt x="211188" y="854887"/>
                  </a:lnTo>
                  <a:lnTo>
                    <a:pt x="249732" y="878382"/>
                  </a:lnTo>
                  <a:lnTo>
                    <a:pt x="290601" y="898156"/>
                  </a:lnTo>
                  <a:lnTo>
                    <a:pt x="333565" y="913955"/>
                  </a:lnTo>
                  <a:lnTo>
                    <a:pt x="378383" y="925537"/>
                  </a:lnTo>
                  <a:lnTo>
                    <a:pt x="424815" y="932662"/>
                  </a:lnTo>
                  <a:lnTo>
                    <a:pt x="472630" y="935088"/>
                  </a:lnTo>
                  <a:lnTo>
                    <a:pt x="520217" y="932675"/>
                  </a:lnTo>
                  <a:lnTo>
                    <a:pt x="566470" y="925588"/>
                  </a:lnTo>
                  <a:lnTo>
                    <a:pt x="611162" y="914082"/>
                  </a:lnTo>
                  <a:lnTo>
                    <a:pt x="654050" y="898359"/>
                  </a:lnTo>
                  <a:lnTo>
                    <a:pt x="694893" y="878674"/>
                  </a:lnTo>
                  <a:lnTo>
                    <a:pt x="733437" y="855268"/>
                  </a:lnTo>
                  <a:lnTo>
                    <a:pt x="769467" y="828357"/>
                  </a:lnTo>
                  <a:lnTo>
                    <a:pt x="802728" y="798182"/>
                  </a:lnTo>
                  <a:lnTo>
                    <a:pt x="832967" y="764984"/>
                  </a:lnTo>
                  <a:lnTo>
                    <a:pt x="859967" y="728992"/>
                  </a:lnTo>
                  <a:lnTo>
                    <a:pt x="883475" y="690448"/>
                  </a:lnTo>
                  <a:lnTo>
                    <a:pt x="903236" y="649566"/>
                  </a:lnTo>
                  <a:lnTo>
                    <a:pt x="919035" y="606615"/>
                  </a:lnTo>
                  <a:lnTo>
                    <a:pt x="930617" y="561797"/>
                  </a:lnTo>
                  <a:lnTo>
                    <a:pt x="937742" y="515366"/>
                  </a:lnTo>
                  <a:lnTo>
                    <a:pt x="940181" y="467550"/>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36" name="Google Shape;236;p9"/>
          <p:cNvSpPr/>
          <p:nvPr/>
        </p:nvSpPr>
        <p:spPr>
          <a:xfrm>
            <a:off x="5678678" y="4436798"/>
            <a:ext cx="935355" cy="935355"/>
          </a:xfrm>
          <a:custGeom>
            <a:avLst/>
            <a:gdLst/>
            <a:ahLst/>
            <a:cxnLst/>
            <a:rect l="l" t="t" r="r" b="b"/>
            <a:pathLst>
              <a:path w="935354" h="935354" extrusionOk="0">
                <a:moveTo>
                  <a:pt x="467543" y="935087"/>
                </a:moveTo>
                <a:lnTo>
                  <a:pt x="419725" y="932658"/>
                </a:lnTo>
                <a:lnTo>
                  <a:pt x="373292" y="925532"/>
                </a:lnTo>
                <a:lnTo>
                  <a:pt x="328478" y="913951"/>
                </a:lnTo>
                <a:lnTo>
                  <a:pt x="285518" y="898154"/>
                </a:lnTo>
                <a:lnTo>
                  <a:pt x="244646" y="878383"/>
                </a:lnTo>
                <a:lnTo>
                  <a:pt x="206097" y="854880"/>
                </a:lnTo>
                <a:lnTo>
                  <a:pt x="170106" y="827884"/>
                </a:lnTo>
                <a:lnTo>
                  <a:pt x="136908" y="797637"/>
                </a:lnTo>
                <a:lnTo>
                  <a:pt x="106736" y="764381"/>
                </a:lnTo>
                <a:lnTo>
                  <a:pt x="79826" y="728355"/>
                </a:lnTo>
                <a:lnTo>
                  <a:pt x="56412" y="689801"/>
                </a:lnTo>
                <a:lnTo>
                  <a:pt x="36729" y="648960"/>
                </a:lnTo>
                <a:lnTo>
                  <a:pt x="21012" y="606072"/>
                </a:lnTo>
                <a:lnTo>
                  <a:pt x="9495" y="561380"/>
                </a:lnTo>
                <a:lnTo>
                  <a:pt x="2412" y="515123"/>
                </a:lnTo>
                <a:lnTo>
                  <a:pt x="0" y="467543"/>
                </a:lnTo>
                <a:lnTo>
                  <a:pt x="2412" y="419963"/>
                </a:lnTo>
                <a:lnTo>
                  <a:pt x="9495" y="373706"/>
                </a:lnTo>
                <a:lnTo>
                  <a:pt x="21012" y="329014"/>
                </a:lnTo>
                <a:lnTo>
                  <a:pt x="36729" y="286126"/>
                </a:lnTo>
                <a:lnTo>
                  <a:pt x="56412" y="245285"/>
                </a:lnTo>
                <a:lnTo>
                  <a:pt x="79826" y="206731"/>
                </a:lnTo>
                <a:lnTo>
                  <a:pt x="106736" y="170705"/>
                </a:lnTo>
                <a:lnTo>
                  <a:pt x="136908" y="137449"/>
                </a:lnTo>
                <a:lnTo>
                  <a:pt x="170106" y="107202"/>
                </a:lnTo>
                <a:lnTo>
                  <a:pt x="206097" y="80206"/>
                </a:lnTo>
                <a:lnTo>
                  <a:pt x="244646" y="56703"/>
                </a:lnTo>
                <a:lnTo>
                  <a:pt x="285518" y="36932"/>
                </a:lnTo>
                <a:lnTo>
                  <a:pt x="328478" y="21136"/>
                </a:lnTo>
                <a:lnTo>
                  <a:pt x="373292" y="9554"/>
                </a:lnTo>
                <a:lnTo>
                  <a:pt x="419725" y="2428"/>
                </a:lnTo>
                <a:lnTo>
                  <a:pt x="467543" y="0"/>
                </a:lnTo>
                <a:lnTo>
                  <a:pt x="515465" y="2428"/>
                </a:lnTo>
                <a:lnTo>
                  <a:pt x="561794" y="9495"/>
                </a:lnTo>
                <a:lnTo>
                  <a:pt x="606608" y="21012"/>
                </a:lnTo>
                <a:lnTo>
                  <a:pt x="628060" y="28860"/>
                </a:lnTo>
                <a:lnTo>
                  <a:pt x="467543" y="28860"/>
                </a:lnTo>
                <a:lnTo>
                  <a:pt x="419717" y="31432"/>
                </a:lnTo>
                <a:lnTo>
                  <a:pt x="373390" y="38971"/>
                </a:lnTo>
                <a:lnTo>
                  <a:pt x="328827" y="51210"/>
                </a:lnTo>
                <a:lnTo>
                  <a:pt x="286296" y="67882"/>
                </a:lnTo>
                <a:lnTo>
                  <a:pt x="246064" y="88719"/>
                </a:lnTo>
                <a:lnTo>
                  <a:pt x="208397" y="113457"/>
                </a:lnTo>
                <a:lnTo>
                  <a:pt x="173562" y="141827"/>
                </a:lnTo>
                <a:lnTo>
                  <a:pt x="141827" y="173562"/>
                </a:lnTo>
                <a:lnTo>
                  <a:pt x="113457" y="208397"/>
                </a:lnTo>
                <a:lnTo>
                  <a:pt x="88719" y="246064"/>
                </a:lnTo>
                <a:lnTo>
                  <a:pt x="67882" y="286296"/>
                </a:lnTo>
                <a:lnTo>
                  <a:pt x="51210" y="328827"/>
                </a:lnTo>
                <a:lnTo>
                  <a:pt x="38998" y="373292"/>
                </a:lnTo>
                <a:lnTo>
                  <a:pt x="31432" y="419717"/>
                </a:lnTo>
                <a:lnTo>
                  <a:pt x="28860" y="467543"/>
                </a:lnTo>
                <a:lnTo>
                  <a:pt x="31432" y="515369"/>
                </a:lnTo>
                <a:lnTo>
                  <a:pt x="38998" y="561794"/>
                </a:lnTo>
                <a:lnTo>
                  <a:pt x="51210" y="606259"/>
                </a:lnTo>
                <a:lnTo>
                  <a:pt x="67882" y="648790"/>
                </a:lnTo>
                <a:lnTo>
                  <a:pt x="88719" y="689022"/>
                </a:lnTo>
                <a:lnTo>
                  <a:pt x="113457" y="726689"/>
                </a:lnTo>
                <a:lnTo>
                  <a:pt x="141827" y="761524"/>
                </a:lnTo>
                <a:lnTo>
                  <a:pt x="173562" y="793260"/>
                </a:lnTo>
                <a:lnTo>
                  <a:pt x="208397" y="821629"/>
                </a:lnTo>
                <a:lnTo>
                  <a:pt x="246064" y="846367"/>
                </a:lnTo>
                <a:lnTo>
                  <a:pt x="286296" y="867205"/>
                </a:lnTo>
                <a:lnTo>
                  <a:pt x="328827" y="883876"/>
                </a:lnTo>
                <a:lnTo>
                  <a:pt x="373390" y="896115"/>
                </a:lnTo>
                <a:lnTo>
                  <a:pt x="419717" y="903654"/>
                </a:lnTo>
                <a:lnTo>
                  <a:pt x="467543" y="906226"/>
                </a:lnTo>
                <a:lnTo>
                  <a:pt x="627488" y="906226"/>
                </a:lnTo>
                <a:lnTo>
                  <a:pt x="606072" y="914074"/>
                </a:lnTo>
                <a:lnTo>
                  <a:pt x="561380" y="925591"/>
                </a:lnTo>
                <a:lnTo>
                  <a:pt x="515123" y="932674"/>
                </a:lnTo>
                <a:lnTo>
                  <a:pt x="467543" y="935087"/>
                </a:lnTo>
                <a:close/>
              </a:path>
              <a:path w="935354" h="935354" extrusionOk="0">
                <a:moveTo>
                  <a:pt x="627488" y="906226"/>
                </a:moveTo>
                <a:lnTo>
                  <a:pt x="467543" y="906226"/>
                </a:lnTo>
                <a:lnTo>
                  <a:pt x="515369" y="903654"/>
                </a:lnTo>
                <a:lnTo>
                  <a:pt x="561697" y="896115"/>
                </a:lnTo>
                <a:lnTo>
                  <a:pt x="606259" y="883876"/>
                </a:lnTo>
                <a:lnTo>
                  <a:pt x="648790" y="867205"/>
                </a:lnTo>
                <a:lnTo>
                  <a:pt x="689022" y="846367"/>
                </a:lnTo>
                <a:lnTo>
                  <a:pt x="726689" y="821629"/>
                </a:lnTo>
                <a:lnTo>
                  <a:pt x="761524" y="793260"/>
                </a:lnTo>
                <a:lnTo>
                  <a:pt x="793260" y="761524"/>
                </a:lnTo>
                <a:lnTo>
                  <a:pt x="821629" y="726689"/>
                </a:lnTo>
                <a:lnTo>
                  <a:pt x="846367" y="689022"/>
                </a:lnTo>
                <a:lnTo>
                  <a:pt x="867205" y="648790"/>
                </a:lnTo>
                <a:lnTo>
                  <a:pt x="883876" y="606259"/>
                </a:lnTo>
                <a:lnTo>
                  <a:pt x="896088" y="561794"/>
                </a:lnTo>
                <a:lnTo>
                  <a:pt x="903654" y="515369"/>
                </a:lnTo>
                <a:lnTo>
                  <a:pt x="906226" y="467543"/>
                </a:lnTo>
                <a:lnTo>
                  <a:pt x="903636" y="419717"/>
                </a:lnTo>
                <a:lnTo>
                  <a:pt x="896021" y="373292"/>
                </a:lnTo>
                <a:lnTo>
                  <a:pt x="883738" y="328827"/>
                </a:lnTo>
                <a:lnTo>
                  <a:pt x="866979" y="286296"/>
                </a:lnTo>
                <a:lnTo>
                  <a:pt x="846046" y="246064"/>
                </a:lnTo>
                <a:lnTo>
                  <a:pt x="821214" y="208397"/>
                </a:lnTo>
                <a:lnTo>
                  <a:pt x="792757" y="173562"/>
                </a:lnTo>
                <a:lnTo>
                  <a:pt x="760949" y="141827"/>
                </a:lnTo>
                <a:lnTo>
                  <a:pt x="726066" y="113457"/>
                </a:lnTo>
                <a:lnTo>
                  <a:pt x="688381" y="88719"/>
                </a:lnTo>
                <a:lnTo>
                  <a:pt x="648169" y="67882"/>
                </a:lnTo>
                <a:lnTo>
                  <a:pt x="605705" y="51210"/>
                </a:lnTo>
                <a:lnTo>
                  <a:pt x="561263" y="38971"/>
                </a:lnTo>
                <a:lnTo>
                  <a:pt x="515117" y="31432"/>
                </a:lnTo>
                <a:lnTo>
                  <a:pt x="467543" y="28860"/>
                </a:lnTo>
                <a:lnTo>
                  <a:pt x="628060" y="28860"/>
                </a:lnTo>
                <a:lnTo>
                  <a:pt x="690440" y="56412"/>
                </a:lnTo>
                <a:lnTo>
                  <a:pt x="728989" y="79826"/>
                </a:lnTo>
                <a:lnTo>
                  <a:pt x="764980" y="106736"/>
                </a:lnTo>
                <a:lnTo>
                  <a:pt x="798179" y="136908"/>
                </a:lnTo>
                <a:lnTo>
                  <a:pt x="828350" y="170106"/>
                </a:lnTo>
                <a:lnTo>
                  <a:pt x="855260" y="206097"/>
                </a:lnTo>
                <a:lnTo>
                  <a:pt x="878674" y="244646"/>
                </a:lnTo>
                <a:lnTo>
                  <a:pt x="898357" y="285518"/>
                </a:lnTo>
                <a:lnTo>
                  <a:pt x="914074" y="328478"/>
                </a:lnTo>
                <a:lnTo>
                  <a:pt x="925591" y="373292"/>
                </a:lnTo>
                <a:lnTo>
                  <a:pt x="932672" y="419717"/>
                </a:lnTo>
                <a:lnTo>
                  <a:pt x="935087" y="467543"/>
                </a:lnTo>
                <a:lnTo>
                  <a:pt x="932657" y="515369"/>
                </a:lnTo>
                <a:lnTo>
                  <a:pt x="925532" y="561794"/>
                </a:lnTo>
                <a:lnTo>
                  <a:pt x="913951" y="606608"/>
                </a:lnTo>
                <a:lnTo>
                  <a:pt x="898154" y="649568"/>
                </a:lnTo>
                <a:lnTo>
                  <a:pt x="878383" y="690440"/>
                </a:lnTo>
                <a:lnTo>
                  <a:pt x="854880" y="728989"/>
                </a:lnTo>
                <a:lnTo>
                  <a:pt x="827884" y="764980"/>
                </a:lnTo>
                <a:lnTo>
                  <a:pt x="797637" y="798179"/>
                </a:lnTo>
                <a:lnTo>
                  <a:pt x="764381" y="828350"/>
                </a:lnTo>
                <a:lnTo>
                  <a:pt x="728355" y="855260"/>
                </a:lnTo>
                <a:lnTo>
                  <a:pt x="689801" y="878674"/>
                </a:lnTo>
                <a:lnTo>
                  <a:pt x="648960" y="898357"/>
                </a:lnTo>
                <a:lnTo>
                  <a:pt x="627488" y="906226"/>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7" name="Google Shape;237;p9"/>
          <p:cNvSpPr/>
          <p:nvPr/>
        </p:nvSpPr>
        <p:spPr>
          <a:xfrm>
            <a:off x="5678678" y="5695869"/>
            <a:ext cx="935355" cy="935355"/>
          </a:xfrm>
          <a:custGeom>
            <a:avLst/>
            <a:gdLst/>
            <a:ahLst/>
            <a:cxnLst/>
            <a:rect l="l" t="t" r="r" b="b"/>
            <a:pathLst>
              <a:path w="935354" h="935354" extrusionOk="0">
                <a:moveTo>
                  <a:pt x="467543" y="935087"/>
                </a:moveTo>
                <a:lnTo>
                  <a:pt x="419725" y="932658"/>
                </a:lnTo>
                <a:lnTo>
                  <a:pt x="373292" y="925532"/>
                </a:lnTo>
                <a:lnTo>
                  <a:pt x="328478" y="913951"/>
                </a:lnTo>
                <a:lnTo>
                  <a:pt x="285518" y="898154"/>
                </a:lnTo>
                <a:lnTo>
                  <a:pt x="244646" y="878383"/>
                </a:lnTo>
                <a:lnTo>
                  <a:pt x="206097" y="854880"/>
                </a:lnTo>
                <a:lnTo>
                  <a:pt x="170106" y="827884"/>
                </a:lnTo>
                <a:lnTo>
                  <a:pt x="136908" y="797637"/>
                </a:lnTo>
                <a:lnTo>
                  <a:pt x="106736" y="764381"/>
                </a:lnTo>
                <a:lnTo>
                  <a:pt x="79826" y="728355"/>
                </a:lnTo>
                <a:lnTo>
                  <a:pt x="56412" y="689801"/>
                </a:lnTo>
                <a:lnTo>
                  <a:pt x="36729" y="648960"/>
                </a:lnTo>
                <a:lnTo>
                  <a:pt x="21012" y="606072"/>
                </a:lnTo>
                <a:lnTo>
                  <a:pt x="9495" y="561380"/>
                </a:lnTo>
                <a:lnTo>
                  <a:pt x="2412" y="515123"/>
                </a:lnTo>
                <a:lnTo>
                  <a:pt x="0" y="467543"/>
                </a:lnTo>
                <a:lnTo>
                  <a:pt x="2412" y="419963"/>
                </a:lnTo>
                <a:lnTo>
                  <a:pt x="9495" y="373706"/>
                </a:lnTo>
                <a:lnTo>
                  <a:pt x="21012" y="329014"/>
                </a:lnTo>
                <a:lnTo>
                  <a:pt x="36729" y="286126"/>
                </a:lnTo>
                <a:lnTo>
                  <a:pt x="56412" y="245285"/>
                </a:lnTo>
                <a:lnTo>
                  <a:pt x="79826" y="206731"/>
                </a:lnTo>
                <a:lnTo>
                  <a:pt x="106736" y="170705"/>
                </a:lnTo>
                <a:lnTo>
                  <a:pt x="136908" y="137449"/>
                </a:lnTo>
                <a:lnTo>
                  <a:pt x="170106" y="107202"/>
                </a:lnTo>
                <a:lnTo>
                  <a:pt x="206097" y="80206"/>
                </a:lnTo>
                <a:lnTo>
                  <a:pt x="244646" y="56703"/>
                </a:lnTo>
                <a:lnTo>
                  <a:pt x="285518" y="36932"/>
                </a:lnTo>
                <a:lnTo>
                  <a:pt x="328478" y="21136"/>
                </a:lnTo>
                <a:lnTo>
                  <a:pt x="373292" y="9554"/>
                </a:lnTo>
                <a:lnTo>
                  <a:pt x="419725" y="2428"/>
                </a:lnTo>
                <a:lnTo>
                  <a:pt x="467543" y="0"/>
                </a:lnTo>
                <a:lnTo>
                  <a:pt x="515465" y="2428"/>
                </a:lnTo>
                <a:lnTo>
                  <a:pt x="561794" y="9495"/>
                </a:lnTo>
                <a:lnTo>
                  <a:pt x="606608" y="21012"/>
                </a:lnTo>
                <a:lnTo>
                  <a:pt x="628060" y="28860"/>
                </a:lnTo>
                <a:lnTo>
                  <a:pt x="467543" y="28860"/>
                </a:lnTo>
                <a:lnTo>
                  <a:pt x="419717" y="31432"/>
                </a:lnTo>
                <a:lnTo>
                  <a:pt x="373390" y="38971"/>
                </a:lnTo>
                <a:lnTo>
                  <a:pt x="328827" y="51210"/>
                </a:lnTo>
                <a:lnTo>
                  <a:pt x="286296" y="67882"/>
                </a:lnTo>
                <a:lnTo>
                  <a:pt x="246064" y="88719"/>
                </a:lnTo>
                <a:lnTo>
                  <a:pt x="208397" y="113457"/>
                </a:lnTo>
                <a:lnTo>
                  <a:pt x="173562" y="141827"/>
                </a:lnTo>
                <a:lnTo>
                  <a:pt x="141827" y="173562"/>
                </a:lnTo>
                <a:lnTo>
                  <a:pt x="113457" y="208397"/>
                </a:lnTo>
                <a:lnTo>
                  <a:pt x="88719" y="246064"/>
                </a:lnTo>
                <a:lnTo>
                  <a:pt x="67882" y="286296"/>
                </a:lnTo>
                <a:lnTo>
                  <a:pt x="51210" y="328827"/>
                </a:lnTo>
                <a:lnTo>
                  <a:pt x="38998" y="373292"/>
                </a:lnTo>
                <a:lnTo>
                  <a:pt x="31432" y="419717"/>
                </a:lnTo>
                <a:lnTo>
                  <a:pt x="28860" y="467543"/>
                </a:lnTo>
                <a:lnTo>
                  <a:pt x="31432" y="515369"/>
                </a:lnTo>
                <a:lnTo>
                  <a:pt x="38998" y="561794"/>
                </a:lnTo>
                <a:lnTo>
                  <a:pt x="51210" y="606259"/>
                </a:lnTo>
                <a:lnTo>
                  <a:pt x="67882" y="648790"/>
                </a:lnTo>
                <a:lnTo>
                  <a:pt x="88719" y="689022"/>
                </a:lnTo>
                <a:lnTo>
                  <a:pt x="113457" y="726689"/>
                </a:lnTo>
                <a:lnTo>
                  <a:pt x="141827" y="761524"/>
                </a:lnTo>
                <a:lnTo>
                  <a:pt x="173562" y="793260"/>
                </a:lnTo>
                <a:lnTo>
                  <a:pt x="208397" y="821629"/>
                </a:lnTo>
                <a:lnTo>
                  <a:pt x="246064" y="846367"/>
                </a:lnTo>
                <a:lnTo>
                  <a:pt x="286296" y="867205"/>
                </a:lnTo>
                <a:lnTo>
                  <a:pt x="328827" y="883876"/>
                </a:lnTo>
                <a:lnTo>
                  <a:pt x="373390" y="896115"/>
                </a:lnTo>
                <a:lnTo>
                  <a:pt x="419717" y="903654"/>
                </a:lnTo>
                <a:lnTo>
                  <a:pt x="467543" y="906226"/>
                </a:lnTo>
                <a:lnTo>
                  <a:pt x="627488" y="906226"/>
                </a:lnTo>
                <a:lnTo>
                  <a:pt x="606072" y="914074"/>
                </a:lnTo>
                <a:lnTo>
                  <a:pt x="561380" y="925591"/>
                </a:lnTo>
                <a:lnTo>
                  <a:pt x="515123" y="932674"/>
                </a:lnTo>
                <a:lnTo>
                  <a:pt x="467543" y="935087"/>
                </a:lnTo>
                <a:close/>
              </a:path>
              <a:path w="935354" h="935354" extrusionOk="0">
                <a:moveTo>
                  <a:pt x="627488" y="906226"/>
                </a:moveTo>
                <a:lnTo>
                  <a:pt x="467543" y="906226"/>
                </a:lnTo>
                <a:lnTo>
                  <a:pt x="515369" y="903654"/>
                </a:lnTo>
                <a:lnTo>
                  <a:pt x="561697" y="896115"/>
                </a:lnTo>
                <a:lnTo>
                  <a:pt x="606259" y="883876"/>
                </a:lnTo>
                <a:lnTo>
                  <a:pt x="648790" y="867205"/>
                </a:lnTo>
                <a:lnTo>
                  <a:pt x="689022" y="846367"/>
                </a:lnTo>
                <a:lnTo>
                  <a:pt x="726689" y="821629"/>
                </a:lnTo>
                <a:lnTo>
                  <a:pt x="761524" y="793260"/>
                </a:lnTo>
                <a:lnTo>
                  <a:pt x="793260" y="761524"/>
                </a:lnTo>
                <a:lnTo>
                  <a:pt x="821629" y="726689"/>
                </a:lnTo>
                <a:lnTo>
                  <a:pt x="846367" y="689022"/>
                </a:lnTo>
                <a:lnTo>
                  <a:pt x="867205" y="648790"/>
                </a:lnTo>
                <a:lnTo>
                  <a:pt x="883876" y="606259"/>
                </a:lnTo>
                <a:lnTo>
                  <a:pt x="896088" y="561794"/>
                </a:lnTo>
                <a:lnTo>
                  <a:pt x="903654" y="515369"/>
                </a:lnTo>
                <a:lnTo>
                  <a:pt x="906226" y="467543"/>
                </a:lnTo>
                <a:lnTo>
                  <a:pt x="903636" y="419717"/>
                </a:lnTo>
                <a:lnTo>
                  <a:pt x="896021" y="373292"/>
                </a:lnTo>
                <a:lnTo>
                  <a:pt x="883738" y="328827"/>
                </a:lnTo>
                <a:lnTo>
                  <a:pt x="866979" y="286296"/>
                </a:lnTo>
                <a:lnTo>
                  <a:pt x="846046" y="246064"/>
                </a:lnTo>
                <a:lnTo>
                  <a:pt x="821214" y="208397"/>
                </a:lnTo>
                <a:lnTo>
                  <a:pt x="792757" y="173562"/>
                </a:lnTo>
                <a:lnTo>
                  <a:pt x="760949" y="141827"/>
                </a:lnTo>
                <a:lnTo>
                  <a:pt x="726066" y="113457"/>
                </a:lnTo>
                <a:lnTo>
                  <a:pt x="688381" y="88719"/>
                </a:lnTo>
                <a:lnTo>
                  <a:pt x="648169" y="67882"/>
                </a:lnTo>
                <a:lnTo>
                  <a:pt x="605705" y="51210"/>
                </a:lnTo>
                <a:lnTo>
                  <a:pt x="561263" y="38971"/>
                </a:lnTo>
                <a:lnTo>
                  <a:pt x="515117" y="31432"/>
                </a:lnTo>
                <a:lnTo>
                  <a:pt x="467543" y="28860"/>
                </a:lnTo>
                <a:lnTo>
                  <a:pt x="628060" y="28860"/>
                </a:lnTo>
                <a:lnTo>
                  <a:pt x="690440" y="56412"/>
                </a:lnTo>
                <a:lnTo>
                  <a:pt x="728989" y="79826"/>
                </a:lnTo>
                <a:lnTo>
                  <a:pt x="764980" y="106736"/>
                </a:lnTo>
                <a:lnTo>
                  <a:pt x="798179" y="136908"/>
                </a:lnTo>
                <a:lnTo>
                  <a:pt x="828350" y="170106"/>
                </a:lnTo>
                <a:lnTo>
                  <a:pt x="855260" y="206097"/>
                </a:lnTo>
                <a:lnTo>
                  <a:pt x="878674" y="244646"/>
                </a:lnTo>
                <a:lnTo>
                  <a:pt x="898357" y="285518"/>
                </a:lnTo>
                <a:lnTo>
                  <a:pt x="914074" y="328478"/>
                </a:lnTo>
                <a:lnTo>
                  <a:pt x="925591" y="373292"/>
                </a:lnTo>
                <a:lnTo>
                  <a:pt x="932672" y="419717"/>
                </a:lnTo>
                <a:lnTo>
                  <a:pt x="935087" y="467543"/>
                </a:lnTo>
                <a:lnTo>
                  <a:pt x="932657" y="515369"/>
                </a:lnTo>
                <a:lnTo>
                  <a:pt x="925532" y="561794"/>
                </a:lnTo>
                <a:lnTo>
                  <a:pt x="913951" y="606608"/>
                </a:lnTo>
                <a:lnTo>
                  <a:pt x="898154" y="649568"/>
                </a:lnTo>
                <a:lnTo>
                  <a:pt x="878383" y="690440"/>
                </a:lnTo>
                <a:lnTo>
                  <a:pt x="854880" y="728989"/>
                </a:lnTo>
                <a:lnTo>
                  <a:pt x="827884" y="764980"/>
                </a:lnTo>
                <a:lnTo>
                  <a:pt x="797637" y="798179"/>
                </a:lnTo>
                <a:lnTo>
                  <a:pt x="764381" y="828350"/>
                </a:lnTo>
                <a:lnTo>
                  <a:pt x="728355" y="855260"/>
                </a:lnTo>
                <a:lnTo>
                  <a:pt x="689801" y="878674"/>
                </a:lnTo>
                <a:lnTo>
                  <a:pt x="648960" y="898357"/>
                </a:lnTo>
                <a:lnTo>
                  <a:pt x="627488" y="906226"/>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8" name="Google Shape;238;p9"/>
          <p:cNvSpPr/>
          <p:nvPr/>
        </p:nvSpPr>
        <p:spPr>
          <a:xfrm>
            <a:off x="5678678" y="6821596"/>
            <a:ext cx="935355" cy="935355"/>
          </a:xfrm>
          <a:custGeom>
            <a:avLst/>
            <a:gdLst/>
            <a:ahLst/>
            <a:cxnLst/>
            <a:rect l="l" t="t" r="r" b="b"/>
            <a:pathLst>
              <a:path w="935354" h="935354" extrusionOk="0">
                <a:moveTo>
                  <a:pt x="467543" y="935087"/>
                </a:moveTo>
                <a:lnTo>
                  <a:pt x="419725" y="932658"/>
                </a:lnTo>
                <a:lnTo>
                  <a:pt x="373292" y="925532"/>
                </a:lnTo>
                <a:lnTo>
                  <a:pt x="328478" y="913951"/>
                </a:lnTo>
                <a:lnTo>
                  <a:pt x="285518" y="898154"/>
                </a:lnTo>
                <a:lnTo>
                  <a:pt x="244646" y="878383"/>
                </a:lnTo>
                <a:lnTo>
                  <a:pt x="206097" y="854880"/>
                </a:lnTo>
                <a:lnTo>
                  <a:pt x="170106" y="827884"/>
                </a:lnTo>
                <a:lnTo>
                  <a:pt x="136908" y="797637"/>
                </a:lnTo>
                <a:lnTo>
                  <a:pt x="106736" y="764381"/>
                </a:lnTo>
                <a:lnTo>
                  <a:pt x="79826" y="728355"/>
                </a:lnTo>
                <a:lnTo>
                  <a:pt x="56412" y="689801"/>
                </a:lnTo>
                <a:lnTo>
                  <a:pt x="36729" y="648960"/>
                </a:lnTo>
                <a:lnTo>
                  <a:pt x="21012" y="606072"/>
                </a:lnTo>
                <a:lnTo>
                  <a:pt x="9495" y="561380"/>
                </a:lnTo>
                <a:lnTo>
                  <a:pt x="2412" y="515123"/>
                </a:lnTo>
                <a:lnTo>
                  <a:pt x="0" y="467543"/>
                </a:lnTo>
                <a:lnTo>
                  <a:pt x="2412" y="419963"/>
                </a:lnTo>
                <a:lnTo>
                  <a:pt x="9495" y="373706"/>
                </a:lnTo>
                <a:lnTo>
                  <a:pt x="21012" y="329014"/>
                </a:lnTo>
                <a:lnTo>
                  <a:pt x="36729" y="286126"/>
                </a:lnTo>
                <a:lnTo>
                  <a:pt x="56412" y="245285"/>
                </a:lnTo>
                <a:lnTo>
                  <a:pt x="79826" y="206731"/>
                </a:lnTo>
                <a:lnTo>
                  <a:pt x="106736" y="170705"/>
                </a:lnTo>
                <a:lnTo>
                  <a:pt x="136908" y="137449"/>
                </a:lnTo>
                <a:lnTo>
                  <a:pt x="170106" y="107202"/>
                </a:lnTo>
                <a:lnTo>
                  <a:pt x="206097" y="80206"/>
                </a:lnTo>
                <a:lnTo>
                  <a:pt x="244646" y="56703"/>
                </a:lnTo>
                <a:lnTo>
                  <a:pt x="285518" y="36932"/>
                </a:lnTo>
                <a:lnTo>
                  <a:pt x="328478" y="21136"/>
                </a:lnTo>
                <a:lnTo>
                  <a:pt x="373292" y="9554"/>
                </a:lnTo>
                <a:lnTo>
                  <a:pt x="419725" y="2428"/>
                </a:lnTo>
                <a:lnTo>
                  <a:pt x="467543" y="0"/>
                </a:lnTo>
                <a:lnTo>
                  <a:pt x="515465" y="2428"/>
                </a:lnTo>
                <a:lnTo>
                  <a:pt x="561794" y="9495"/>
                </a:lnTo>
                <a:lnTo>
                  <a:pt x="606608" y="21012"/>
                </a:lnTo>
                <a:lnTo>
                  <a:pt x="628060" y="28860"/>
                </a:lnTo>
                <a:lnTo>
                  <a:pt x="467543" y="28860"/>
                </a:lnTo>
                <a:lnTo>
                  <a:pt x="419717" y="31432"/>
                </a:lnTo>
                <a:lnTo>
                  <a:pt x="373390" y="38971"/>
                </a:lnTo>
                <a:lnTo>
                  <a:pt x="328827" y="51210"/>
                </a:lnTo>
                <a:lnTo>
                  <a:pt x="286296" y="67882"/>
                </a:lnTo>
                <a:lnTo>
                  <a:pt x="246064" y="88719"/>
                </a:lnTo>
                <a:lnTo>
                  <a:pt x="208397" y="113457"/>
                </a:lnTo>
                <a:lnTo>
                  <a:pt x="173562" y="141827"/>
                </a:lnTo>
                <a:lnTo>
                  <a:pt x="141827" y="173562"/>
                </a:lnTo>
                <a:lnTo>
                  <a:pt x="113457" y="208397"/>
                </a:lnTo>
                <a:lnTo>
                  <a:pt x="88719" y="246064"/>
                </a:lnTo>
                <a:lnTo>
                  <a:pt x="67882" y="286296"/>
                </a:lnTo>
                <a:lnTo>
                  <a:pt x="51210" y="328827"/>
                </a:lnTo>
                <a:lnTo>
                  <a:pt x="38998" y="373292"/>
                </a:lnTo>
                <a:lnTo>
                  <a:pt x="31432" y="419717"/>
                </a:lnTo>
                <a:lnTo>
                  <a:pt x="28860" y="467543"/>
                </a:lnTo>
                <a:lnTo>
                  <a:pt x="31432" y="515369"/>
                </a:lnTo>
                <a:lnTo>
                  <a:pt x="38998" y="561794"/>
                </a:lnTo>
                <a:lnTo>
                  <a:pt x="51210" y="606259"/>
                </a:lnTo>
                <a:lnTo>
                  <a:pt x="67882" y="648790"/>
                </a:lnTo>
                <a:lnTo>
                  <a:pt x="88719" y="689022"/>
                </a:lnTo>
                <a:lnTo>
                  <a:pt x="113457" y="726689"/>
                </a:lnTo>
                <a:lnTo>
                  <a:pt x="141827" y="761524"/>
                </a:lnTo>
                <a:lnTo>
                  <a:pt x="173562" y="793260"/>
                </a:lnTo>
                <a:lnTo>
                  <a:pt x="208397" y="821629"/>
                </a:lnTo>
                <a:lnTo>
                  <a:pt x="246064" y="846367"/>
                </a:lnTo>
                <a:lnTo>
                  <a:pt x="286296" y="867205"/>
                </a:lnTo>
                <a:lnTo>
                  <a:pt x="328827" y="883876"/>
                </a:lnTo>
                <a:lnTo>
                  <a:pt x="373390" y="896115"/>
                </a:lnTo>
                <a:lnTo>
                  <a:pt x="419717" y="903654"/>
                </a:lnTo>
                <a:lnTo>
                  <a:pt x="467543" y="906226"/>
                </a:lnTo>
                <a:lnTo>
                  <a:pt x="627488" y="906226"/>
                </a:lnTo>
                <a:lnTo>
                  <a:pt x="606072" y="914074"/>
                </a:lnTo>
                <a:lnTo>
                  <a:pt x="561380" y="925591"/>
                </a:lnTo>
                <a:lnTo>
                  <a:pt x="515123" y="932674"/>
                </a:lnTo>
                <a:lnTo>
                  <a:pt x="467543" y="935087"/>
                </a:lnTo>
                <a:close/>
              </a:path>
              <a:path w="935354" h="935354" extrusionOk="0">
                <a:moveTo>
                  <a:pt x="627488" y="906226"/>
                </a:moveTo>
                <a:lnTo>
                  <a:pt x="467543" y="906226"/>
                </a:lnTo>
                <a:lnTo>
                  <a:pt x="515369" y="903654"/>
                </a:lnTo>
                <a:lnTo>
                  <a:pt x="561697" y="896115"/>
                </a:lnTo>
                <a:lnTo>
                  <a:pt x="606259" y="883876"/>
                </a:lnTo>
                <a:lnTo>
                  <a:pt x="648790" y="867205"/>
                </a:lnTo>
                <a:lnTo>
                  <a:pt x="689022" y="846367"/>
                </a:lnTo>
                <a:lnTo>
                  <a:pt x="726689" y="821629"/>
                </a:lnTo>
                <a:lnTo>
                  <a:pt x="761524" y="793260"/>
                </a:lnTo>
                <a:lnTo>
                  <a:pt x="793260" y="761524"/>
                </a:lnTo>
                <a:lnTo>
                  <a:pt x="821629" y="726689"/>
                </a:lnTo>
                <a:lnTo>
                  <a:pt x="846367" y="689022"/>
                </a:lnTo>
                <a:lnTo>
                  <a:pt x="867205" y="648790"/>
                </a:lnTo>
                <a:lnTo>
                  <a:pt x="883876" y="606259"/>
                </a:lnTo>
                <a:lnTo>
                  <a:pt x="896088" y="561794"/>
                </a:lnTo>
                <a:lnTo>
                  <a:pt x="903654" y="515369"/>
                </a:lnTo>
                <a:lnTo>
                  <a:pt x="906226" y="467543"/>
                </a:lnTo>
                <a:lnTo>
                  <a:pt x="903636" y="419717"/>
                </a:lnTo>
                <a:lnTo>
                  <a:pt x="896021" y="373292"/>
                </a:lnTo>
                <a:lnTo>
                  <a:pt x="883738" y="328827"/>
                </a:lnTo>
                <a:lnTo>
                  <a:pt x="866979" y="286296"/>
                </a:lnTo>
                <a:lnTo>
                  <a:pt x="846046" y="246064"/>
                </a:lnTo>
                <a:lnTo>
                  <a:pt x="821214" y="208397"/>
                </a:lnTo>
                <a:lnTo>
                  <a:pt x="792757" y="173562"/>
                </a:lnTo>
                <a:lnTo>
                  <a:pt x="760949" y="141827"/>
                </a:lnTo>
                <a:lnTo>
                  <a:pt x="726066" y="113457"/>
                </a:lnTo>
                <a:lnTo>
                  <a:pt x="688381" y="88719"/>
                </a:lnTo>
                <a:lnTo>
                  <a:pt x="648169" y="67882"/>
                </a:lnTo>
                <a:lnTo>
                  <a:pt x="605705" y="51210"/>
                </a:lnTo>
                <a:lnTo>
                  <a:pt x="561263" y="38971"/>
                </a:lnTo>
                <a:lnTo>
                  <a:pt x="515117" y="31432"/>
                </a:lnTo>
                <a:lnTo>
                  <a:pt x="467543" y="28860"/>
                </a:lnTo>
                <a:lnTo>
                  <a:pt x="628060" y="28860"/>
                </a:lnTo>
                <a:lnTo>
                  <a:pt x="690440" y="56412"/>
                </a:lnTo>
                <a:lnTo>
                  <a:pt x="728989" y="79826"/>
                </a:lnTo>
                <a:lnTo>
                  <a:pt x="764980" y="106736"/>
                </a:lnTo>
                <a:lnTo>
                  <a:pt x="798179" y="136908"/>
                </a:lnTo>
                <a:lnTo>
                  <a:pt x="828350" y="170106"/>
                </a:lnTo>
                <a:lnTo>
                  <a:pt x="855260" y="206097"/>
                </a:lnTo>
                <a:lnTo>
                  <a:pt x="878674" y="244646"/>
                </a:lnTo>
                <a:lnTo>
                  <a:pt x="898357" y="285518"/>
                </a:lnTo>
                <a:lnTo>
                  <a:pt x="914074" y="328478"/>
                </a:lnTo>
                <a:lnTo>
                  <a:pt x="925591" y="373292"/>
                </a:lnTo>
                <a:lnTo>
                  <a:pt x="932672" y="419717"/>
                </a:lnTo>
                <a:lnTo>
                  <a:pt x="935087" y="467543"/>
                </a:lnTo>
                <a:lnTo>
                  <a:pt x="932657" y="515369"/>
                </a:lnTo>
                <a:lnTo>
                  <a:pt x="925532" y="561794"/>
                </a:lnTo>
                <a:lnTo>
                  <a:pt x="913951" y="606608"/>
                </a:lnTo>
                <a:lnTo>
                  <a:pt x="898154" y="649568"/>
                </a:lnTo>
                <a:lnTo>
                  <a:pt x="878383" y="690440"/>
                </a:lnTo>
                <a:lnTo>
                  <a:pt x="854880" y="728989"/>
                </a:lnTo>
                <a:lnTo>
                  <a:pt x="827884" y="764980"/>
                </a:lnTo>
                <a:lnTo>
                  <a:pt x="797637" y="798179"/>
                </a:lnTo>
                <a:lnTo>
                  <a:pt x="764381" y="828350"/>
                </a:lnTo>
                <a:lnTo>
                  <a:pt x="728355" y="855260"/>
                </a:lnTo>
                <a:lnTo>
                  <a:pt x="689801" y="878674"/>
                </a:lnTo>
                <a:lnTo>
                  <a:pt x="648960" y="898357"/>
                </a:lnTo>
                <a:lnTo>
                  <a:pt x="627488" y="906226"/>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9" name="Google Shape;239;p9"/>
          <p:cNvSpPr/>
          <p:nvPr/>
        </p:nvSpPr>
        <p:spPr>
          <a:xfrm>
            <a:off x="5678678" y="8185445"/>
            <a:ext cx="935355" cy="935355"/>
          </a:xfrm>
          <a:custGeom>
            <a:avLst/>
            <a:gdLst/>
            <a:ahLst/>
            <a:cxnLst/>
            <a:rect l="l" t="t" r="r" b="b"/>
            <a:pathLst>
              <a:path w="935354" h="935354" extrusionOk="0">
                <a:moveTo>
                  <a:pt x="467543" y="935087"/>
                </a:moveTo>
                <a:lnTo>
                  <a:pt x="419725" y="932658"/>
                </a:lnTo>
                <a:lnTo>
                  <a:pt x="373292" y="925532"/>
                </a:lnTo>
                <a:lnTo>
                  <a:pt x="328478" y="913951"/>
                </a:lnTo>
                <a:lnTo>
                  <a:pt x="285518" y="898154"/>
                </a:lnTo>
                <a:lnTo>
                  <a:pt x="244646" y="878383"/>
                </a:lnTo>
                <a:lnTo>
                  <a:pt x="206097" y="854880"/>
                </a:lnTo>
                <a:lnTo>
                  <a:pt x="170106" y="827884"/>
                </a:lnTo>
                <a:lnTo>
                  <a:pt x="136908" y="797637"/>
                </a:lnTo>
                <a:lnTo>
                  <a:pt x="106736" y="764381"/>
                </a:lnTo>
                <a:lnTo>
                  <a:pt x="79826" y="728355"/>
                </a:lnTo>
                <a:lnTo>
                  <a:pt x="56412" y="689801"/>
                </a:lnTo>
                <a:lnTo>
                  <a:pt x="36729" y="648960"/>
                </a:lnTo>
                <a:lnTo>
                  <a:pt x="21012" y="606072"/>
                </a:lnTo>
                <a:lnTo>
                  <a:pt x="9495" y="561380"/>
                </a:lnTo>
                <a:lnTo>
                  <a:pt x="2412" y="515123"/>
                </a:lnTo>
                <a:lnTo>
                  <a:pt x="0" y="467543"/>
                </a:lnTo>
                <a:lnTo>
                  <a:pt x="2412" y="419963"/>
                </a:lnTo>
                <a:lnTo>
                  <a:pt x="9495" y="373706"/>
                </a:lnTo>
                <a:lnTo>
                  <a:pt x="21012" y="329014"/>
                </a:lnTo>
                <a:lnTo>
                  <a:pt x="36729" y="286126"/>
                </a:lnTo>
                <a:lnTo>
                  <a:pt x="56412" y="245285"/>
                </a:lnTo>
                <a:lnTo>
                  <a:pt x="79826" y="206731"/>
                </a:lnTo>
                <a:lnTo>
                  <a:pt x="106736" y="170705"/>
                </a:lnTo>
                <a:lnTo>
                  <a:pt x="136908" y="137449"/>
                </a:lnTo>
                <a:lnTo>
                  <a:pt x="170106" y="107202"/>
                </a:lnTo>
                <a:lnTo>
                  <a:pt x="206097" y="80206"/>
                </a:lnTo>
                <a:lnTo>
                  <a:pt x="244646" y="56703"/>
                </a:lnTo>
                <a:lnTo>
                  <a:pt x="285518" y="36932"/>
                </a:lnTo>
                <a:lnTo>
                  <a:pt x="328478" y="21136"/>
                </a:lnTo>
                <a:lnTo>
                  <a:pt x="373292" y="9554"/>
                </a:lnTo>
                <a:lnTo>
                  <a:pt x="419725" y="2428"/>
                </a:lnTo>
                <a:lnTo>
                  <a:pt x="467543" y="0"/>
                </a:lnTo>
                <a:lnTo>
                  <a:pt x="515465" y="2428"/>
                </a:lnTo>
                <a:lnTo>
                  <a:pt x="561794" y="9495"/>
                </a:lnTo>
                <a:lnTo>
                  <a:pt x="606608" y="21012"/>
                </a:lnTo>
                <a:lnTo>
                  <a:pt x="628060" y="28860"/>
                </a:lnTo>
                <a:lnTo>
                  <a:pt x="467543" y="28860"/>
                </a:lnTo>
                <a:lnTo>
                  <a:pt x="419717" y="31432"/>
                </a:lnTo>
                <a:lnTo>
                  <a:pt x="373390" y="38971"/>
                </a:lnTo>
                <a:lnTo>
                  <a:pt x="328827" y="51210"/>
                </a:lnTo>
                <a:lnTo>
                  <a:pt x="286296" y="67882"/>
                </a:lnTo>
                <a:lnTo>
                  <a:pt x="246064" y="88719"/>
                </a:lnTo>
                <a:lnTo>
                  <a:pt x="208397" y="113457"/>
                </a:lnTo>
                <a:lnTo>
                  <a:pt x="173562" y="141827"/>
                </a:lnTo>
                <a:lnTo>
                  <a:pt x="141827" y="173562"/>
                </a:lnTo>
                <a:lnTo>
                  <a:pt x="113457" y="208397"/>
                </a:lnTo>
                <a:lnTo>
                  <a:pt x="88719" y="246064"/>
                </a:lnTo>
                <a:lnTo>
                  <a:pt x="67882" y="286296"/>
                </a:lnTo>
                <a:lnTo>
                  <a:pt x="51210" y="328827"/>
                </a:lnTo>
                <a:lnTo>
                  <a:pt x="38998" y="373292"/>
                </a:lnTo>
                <a:lnTo>
                  <a:pt x="31432" y="419717"/>
                </a:lnTo>
                <a:lnTo>
                  <a:pt x="28860" y="467543"/>
                </a:lnTo>
                <a:lnTo>
                  <a:pt x="31432" y="515369"/>
                </a:lnTo>
                <a:lnTo>
                  <a:pt x="38998" y="561794"/>
                </a:lnTo>
                <a:lnTo>
                  <a:pt x="51210" y="606259"/>
                </a:lnTo>
                <a:lnTo>
                  <a:pt x="67882" y="648790"/>
                </a:lnTo>
                <a:lnTo>
                  <a:pt x="88719" y="689022"/>
                </a:lnTo>
                <a:lnTo>
                  <a:pt x="113457" y="726689"/>
                </a:lnTo>
                <a:lnTo>
                  <a:pt x="141827" y="761524"/>
                </a:lnTo>
                <a:lnTo>
                  <a:pt x="173562" y="793260"/>
                </a:lnTo>
                <a:lnTo>
                  <a:pt x="208397" y="821629"/>
                </a:lnTo>
                <a:lnTo>
                  <a:pt x="246064" y="846367"/>
                </a:lnTo>
                <a:lnTo>
                  <a:pt x="286296" y="867205"/>
                </a:lnTo>
                <a:lnTo>
                  <a:pt x="328827" y="883876"/>
                </a:lnTo>
                <a:lnTo>
                  <a:pt x="373390" y="896115"/>
                </a:lnTo>
                <a:lnTo>
                  <a:pt x="419717" y="903654"/>
                </a:lnTo>
                <a:lnTo>
                  <a:pt x="467543" y="906226"/>
                </a:lnTo>
                <a:lnTo>
                  <a:pt x="627488" y="906226"/>
                </a:lnTo>
                <a:lnTo>
                  <a:pt x="606072" y="914074"/>
                </a:lnTo>
                <a:lnTo>
                  <a:pt x="561380" y="925591"/>
                </a:lnTo>
                <a:lnTo>
                  <a:pt x="515123" y="932674"/>
                </a:lnTo>
                <a:lnTo>
                  <a:pt x="467543" y="935087"/>
                </a:lnTo>
                <a:close/>
              </a:path>
              <a:path w="935354" h="935354" extrusionOk="0">
                <a:moveTo>
                  <a:pt x="627488" y="906226"/>
                </a:moveTo>
                <a:lnTo>
                  <a:pt x="467543" y="906226"/>
                </a:lnTo>
                <a:lnTo>
                  <a:pt x="515369" y="903654"/>
                </a:lnTo>
                <a:lnTo>
                  <a:pt x="561697" y="896115"/>
                </a:lnTo>
                <a:lnTo>
                  <a:pt x="606259" y="883876"/>
                </a:lnTo>
                <a:lnTo>
                  <a:pt x="648790" y="867205"/>
                </a:lnTo>
                <a:lnTo>
                  <a:pt x="689022" y="846367"/>
                </a:lnTo>
                <a:lnTo>
                  <a:pt x="726689" y="821629"/>
                </a:lnTo>
                <a:lnTo>
                  <a:pt x="761524" y="793260"/>
                </a:lnTo>
                <a:lnTo>
                  <a:pt x="793260" y="761524"/>
                </a:lnTo>
                <a:lnTo>
                  <a:pt x="821629" y="726689"/>
                </a:lnTo>
                <a:lnTo>
                  <a:pt x="846367" y="689022"/>
                </a:lnTo>
                <a:lnTo>
                  <a:pt x="867205" y="648790"/>
                </a:lnTo>
                <a:lnTo>
                  <a:pt x="883876" y="606259"/>
                </a:lnTo>
                <a:lnTo>
                  <a:pt x="896088" y="561794"/>
                </a:lnTo>
                <a:lnTo>
                  <a:pt x="903654" y="515369"/>
                </a:lnTo>
                <a:lnTo>
                  <a:pt x="906226" y="467543"/>
                </a:lnTo>
                <a:lnTo>
                  <a:pt x="903636" y="419717"/>
                </a:lnTo>
                <a:lnTo>
                  <a:pt x="896021" y="373292"/>
                </a:lnTo>
                <a:lnTo>
                  <a:pt x="883738" y="328827"/>
                </a:lnTo>
                <a:lnTo>
                  <a:pt x="866979" y="286296"/>
                </a:lnTo>
                <a:lnTo>
                  <a:pt x="846046" y="246064"/>
                </a:lnTo>
                <a:lnTo>
                  <a:pt x="821214" y="208397"/>
                </a:lnTo>
                <a:lnTo>
                  <a:pt x="792757" y="173562"/>
                </a:lnTo>
                <a:lnTo>
                  <a:pt x="760949" y="141827"/>
                </a:lnTo>
                <a:lnTo>
                  <a:pt x="726066" y="113457"/>
                </a:lnTo>
                <a:lnTo>
                  <a:pt x="688381" y="88719"/>
                </a:lnTo>
                <a:lnTo>
                  <a:pt x="648169" y="67882"/>
                </a:lnTo>
                <a:lnTo>
                  <a:pt x="605705" y="51210"/>
                </a:lnTo>
                <a:lnTo>
                  <a:pt x="561263" y="38971"/>
                </a:lnTo>
                <a:lnTo>
                  <a:pt x="515117" y="31432"/>
                </a:lnTo>
                <a:lnTo>
                  <a:pt x="467543" y="28860"/>
                </a:lnTo>
                <a:lnTo>
                  <a:pt x="628060" y="28860"/>
                </a:lnTo>
                <a:lnTo>
                  <a:pt x="690440" y="56412"/>
                </a:lnTo>
                <a:lnTo>
                  <a:pt x="728989" y="79826"/>
                </a:lnTo>
                <a:lnTo>
                  <a:pt x="764980" y="106736"/>
                </a:lnTo>
                <a:lnTo>
                  <a:pt x="798179" y="136908"/>
                </a:lnTo>
                <a:lnTo>
                  <a:pt x="828350" y="170106"/>
                </a:lnTo>
                <a:lnTo>
                  <a:pt x="855260" y="206097"/>
                </a:lnTo>
                <a:lnTo>
                  <a:pt x="878674" y="244646"/>
                </a:lnTo>
                <a:lnTo>
                  <a:pt x="898357" y="285518"/>
                </a:lnTo>
                <a:lnTo>
                  <a:pt x="914074" y="328478"/>
                </a:lnTo>
                <a:lnTo>
                  <a:pt x="925591" y="373292"/>
                </a:lnTo>
                <a:lnTo>
                  <a:pt x="932672" y="419717"/>
                </a:lnTo>
                <a:lnTo>
                  <a:pt x="935087" y="467543"/>
                </a:lnTo>
                <a:lnTo>
                  <a:pt x="932657" y="515369"/>
                </a:lnTo>
                <a:lnTo>
                  <a:pt x="925532" y="561794"/>
                </a:lnTo>
                <a:lnTo>
                  <a:pt x="913951" y="606608"/>
                </a:lnTo>
                <a:lnTo>
                  <a:pt x="898154" y="649568"/>
                </a:lnTo>
                <a:lnTo>
                  <a:pt x="878383" y="690440"/>
                </a:lnTo>
                <a:lnTo>
                  <a:pt x="854880" y="728989"/>
                </a:lnTo>
                <a:lnTo>
                  <a:pt x="827884" y="764980"/>
                </a:lnTo>
                <a:lnTo>
                  <a:pt x="797637" y="798179"/>
                </a:lnTo>
                <a:lnTo>
                  <a:pt x="764381" y="828350"/>
                </a:lnTo>
                <a:lnTo>
                  <a:pt x="728355" y="855260"/>
                </a:lnTo>
                <a:lnTo>
                  <a:pt x="689801" y="878674"/>
                </a:lnTo>
                <a:lnTo>
                  <a:pt x="648960" y="898357"/>
                </a:lnTo>
                <a:lnTo>
                  <a:pt x="627488" y="906226"/>
                </a:lnTo>
                <a:close/>
              </a:path>
            </a:pathLst>
          </a:custGeom>
          <a:solidFill>
            <a:srgbClr val="FF112E">
              <a:alpha val="49803"/>
            </a:srgbClr>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0" name="Google Shape;240;p9"/>
          <p:cNvSpPr txBox="1"/>
          <p:nvPr/>
        </p:nvSpPr>
        <p:spPr>
          <a:xfrm>
            <a:off x="6741684" y="1468263"/>
            <a:ext cx="10668635" cy="825500"/>
          </a:xfrm>
          <a:prstGeom prst="rect">
            <a:avLst/>
          </a:prstGeom>
          <a:noFill/>
          <a:ln>
            <a:noFill/>
          </a:ln>
        </p:spPr>
        <p:txBody>
          <a:bodyPr spcFirstLastPara="1" wrap="square" lIns="0" tIns="12700" rIns="0" bIns="0" anchor="t" anchorCtr="0">
            <a:spAutoFit/>
          </a:bodyPr>
          <a:lstStyle/>
          <a:p>
            <a:pPr marL="12700" marR="5080" lvl="0" indent="0" algn="l" rtl="0">
              <a:lnSpc>
                <a:spcPct val="114100"/>
              </a:lnSpc>
              <a:spcBef>
                <a:spcPts val="0"/>
              </a:spcBef>
              <a:spcAft>
                <a:spcPts val="0"/>
              </a:spcAft>
              <a:buNone/>
            </a:pPr>
            <a:r>
              <a:rPr lang="ca-ES" sz="2300" b="1">
                <a:latin typeface="Century Gothic"/>
                <a:ea typeface="Century Gothic"/>
                <a:cs typeface="Century Gothic"/>
                <a:sym typeface="Century Gothic"/>
              </a:rPr>
              <a:t>GRAVETAT DELS FETS</a:t>
            </a:r>
            <a:r>
              <a:rPr lang="ca-ES" sz="2300">
                <a:latin typeface="Century Gothic"/>
                <a:ea typeface="Century Gothic"/>
                <a:cs typeface="Century Gothic"/>
                <a:sym typeface="Century Gothic"/>
              </a:rPr>
              <a:t>: Incidents greus que requereixen una intervenció immediata.</a:t>
            </a:r>
            <a:endParaRPr sz="2300">
              <a:latin typeface="Century Gothic"/>
              <a:ea typeface="Century Gothic"/>
              <a:cs typeface="Century Gothic"/>
              <a:sym typeface="Century Gothic"/>
            </a:endParaRPr>
          </a:p>
        </p:txBody>
      </p:sp>
      <p:sp>
        <p:nvSpPr>
          <p:cNvPr id="241" name="Google Shape;241;p9"/>
          <p:cNvSpPr txBox="1"/>
          <p:nvPr/>
        </p:nvSpPr>
        <p:spPr>
          <a:xfrm>
            <a:off x="6741684" y="2668413"/>
            <a:ext cx="11286490" cy="1225550"/>
          </a:xfrm>
          <a:prstGeom prst="rect">
            <a:avLst/>
          </a:prstGeom>
          <a:noFill/>
          <a:ln>
            <a:noFill/>
          </a:ln>
        </p:spPr>
        <p:txBody>
          <a:bodyPr spcFirstLastPara="1" wrap="square" lIns="0" tIns="62225" rIns="0" bIns="0" anchor="t" anchorCtr="0">
            <a:spAutoFit/>
          </a:bodyPr>
          <a:lstStyle/>
          <a:p>
            <a:pPr marL="12700" lvl="0" indent="0" algn="l" rtl="0">
              <a:lnSpc>
                <a:spcPct val="100000"/>
              </a:lnSpc>
              <a:spcBef>
                <a:spcPts val="0"/>
              </a:spcBef>
              <a:spcAft>
                <a:spcPts val="0"/>
              </a:spcAft>
              <a:buNone/>
            </a:pPr>
            <a:r>
              <a:rPr lang="ca-ES" sz="2300" b="1">
                <a:latin typeface="Century Gothic"/>
                <a:ea typeface="Century Gothic"/>
                <a:cs typeface="Century Gothic"/>
                <a:sym typeface="Century Gothic"/>
              </a:rPr>
              <a:t>IMMEDIATESA DELS FETS O ACTIVADORS IMMEDIATS DELS FETS: </a:t>
            </a:r>
            <a:r>
              <a:rPr lang="ca-ES" sz="2300">
                <a:latin typeface="Century Gothic"/>
                <a:ea typeface="Century Gothic"/>
                <a:cs typeface="Century Gothic"/>
                <a:sym typeface="Century Gothic"/>
              </a:rPr>
              <a:t>Evitar la</a:t>
            </a:r>
            <a:endParaRPr sz="2300">
              <a:latin typeface="Century Gothic"/>
              <a:ea typeface="Century Gothic"/>
              <a:cs typeface="Century Gothic"/>
              <a:sym typeface="Century Gothic"/>
            </a:endParaRPr>
          </a:p>
          <a:p>
            <a:pPr marL="12700" marR="367665" lvl="0" indent="0" algn="l" rtl="0">
              <a:lnSpc>
                <a:spcPct val="114100"/>
              </a:lnSpc>
              <a:spcBef>
                <a:spcPts val="0"/>
              </a:spcBef>
              <a:spcAft>
                <a:spcPts val="0"/>
              </a:spcAft>
              <a:buNone/>
            </a:pPr>
            <a:r>
              <a:rPr lang="ca-ES" sz="2300">
                <a:latin typeface="Century Gothic"/>
                <a:ea typeface="Century Gothic"/>
                <a:cs typeface="Century Gothic"/>
                <a:sym typeface="Century Gothic"/>
              </a:rPr>
              <a:t>intervenció davant situacions cronificades. Situacions de crisi, més enllà de l’espai temporal en què s’hagin produït.</a:t>
            </a:r>
            <a:endParaRPr sz="2300">
              <a:latin typeface="Century Gothic"/>
              <a:ea typeface="Century Gothic"/>
              <a:cs typeface="Century Gothic"/>
              <a:sym typeface="Century Gothic"/>
            </a:endParaRPr>
          </a:p>
        </p:txBody>
      </p:sp>
      <p:sp>
        <p:nvSpPr>
          <p:cNvPr id="242" name="Google Shape;242;p9"/>
          <p:cNvSpPr txBox="1"/>
          <p:nvPr/>
        </p:nvSpPr>
        <p:spPr>
          <a:xfrm>
            <a:off x="6741684" y="4268612"/>
            <a:ext cx="11142345" cy="1225550"/>
          </a:xfrm>
          <a:prstGeom prst="rect">
            <a:avLst/>
          </a:prstGeom>
          <a:noFill/>
          <a:ln>
            <a:noFill/>
          </a:ln>
        </p:spPr>
        <p:txBody>
          <a:bodyPr spcFirstLastPara="1" wrap="square" lIns="0" tIns="12700" rIns="0" bIns="0" anchor="t" anchorCtr="0">
            <a:spAutoFit/>
          </a:bodyPr>
          <a:lstStyle/>
          <a:p>
            <a:pPr marL="12700" marR="5080" lvl="0" indent="0" algn="l" rtl="0">
              <a:lnSpc>
                <a:spcPct val="114100"/>
              </a:lnSpc>
              <a:spcBef>
                <a:spcPts val="0"/>
              </a:spcBef>
              <a:spcAft>
                <a:spcPts val="0"/>
              </a:spcAft>
              <a:buNone/>
            </a:pPr>
            <a:r>
              <a:rPr lang="ca-ES" sz="2300" b="1">
                <a:latin typeface="Century Gothic"/>
                <a:ea typeface="Century Gothic"/>
                <a:cs typeface="Century Gothic"/>
                <a:sym typeface="Century Gothic"/>
              </a:rPr>
              <a:t>IMPACTE EN LA SALUT MENTAL DE LA PERSONA: </a:t>
            </a:r>
            <a:r>
              <a:rPr lang="ca-ES" sz="2300">
                <a:latin typeface="Century Gothic"/>
                <a:ea typeface="Century Gothic"/>
                <a:cs typeface="Century Gothic"/>
                <a:sym typeface="Century Gothic"/>
              </a:rPr>
              <a:t>Evidència de riscos potencials per a la salut mental a llarg termini, com ara el desenvolupament de trastorns per estrès posttraumàtic o altres.</a:t>
            </a:r>
            <a:endParaRPr sz="2300">
              <a:latin typeface="Century Gothic"/>
              <a:ea typeface="Century Gothic"/>
              <a:cs typeface="Century Gothic"/>
              <a:sym typeface="Century Gothic"/>
            </a:endParaRPr>
          </a:p>
        </p:txBody>
      </p:sp>
      <p:sp>
        <p:nvSpPr>
          <p:cNvPr id="243" name="Google Shape;243;p9"/>
          <p:cNvSpPr txBox="1"/>
          <p:nvPr/>
        </p:nvSpPr>
        <p:spPr>
          <a:xfrm>
            <a:off x="6741684" y="5918418"/>
            <a:ext cx="8531860" cy="37592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2300" b="1">
                <a:latin typeface="Century Gothic"/>
                <a:ea typeface="Century Gothic"/>
                <a:cs typeface="Century Gothic"/>
                <a:sym typeface="Century Gothic"/>
              </a:rPr>
              <a:t>VOLUNTAT DE LA PERSONA: </a:t>
            </a:r>
            <a:r>
              <a:rPr lang="ca-ES" sz="2300">
                <a:latin typeface="Century Gothic"/>
                <a:ea typeface="Century Gothic"/>
                <a:cs typeface="Century Gothic"/>
                <a:sym typeface="Century Gothic"/>
              </a:rPr>
              <a:t>La persona vol rebre suport.</a:t>
            </a:r>
            <a:endParaRPr sz="2300">
              <a:latin typeface="Century Gothic"/>
              <a:ea typeface="Century Gothic"/>
              <a:cs typeface="Century Gothic"/>
              <a:sym typeface="Century Gothic"/>
            </a:endParaRPr>
          </a:p>
        </p:txBody>
      </p:sp>
      <p:sp>
        <p:nvSpPr>
          <p:cNvPr id="244" name="Google Shape;244;p9"/>
          <p:cNvSpPr txBox="1"/>
          <p:nvPr/>
        </p:nvSpPr>
        <p:spPr>
          <a:xfrm>
            <a:off x="6741684" y="6668913"/>
            <a:ext cx="11419205" cy="1225550"/>
          </a:xfrm>
          <a:prstGeom prst="rect">
            <a:avLst/>
          </a:prstGeom>
          <a:noFill/>
          <a:ln>
            <a:noFill/>
          </a:ln>
        </p:spPr>
        <p:txBody>
          <a:bodyPr spcFirstLastPara="1" wrap="square" lIns="0" tIns="12700" rIns="0" bIns="0" anchor="t" anchorCtr="0">
            <a:spAutoFit/>
          </a:bodyPr>
          <a:lstStyle/>
          <a:p>
            <a:pPr marL="12700" marR="5080" lvl="0" indent="0" algn="l" rtl="0">
              <a:lnSpc>
                <a:spcPct val="114100"/>
              </a:lnSpc>
              <a:spcBef>
                <a:spcPts val="0"/>
              </a:spcBef>
              <a:spcAft>
                <a:spcPts val="0"/>
              </a:spcAft>
              <a:buNone/>
            </a:pPr>
            <a:r>
              <a:rPr lang="ca-ES" sz="2300" b="1">
                <a:latin typeface="Century Gothic"/>
                <a:ea typeface="Century Gothic"/>
                <a:cs typeface="Century Gothic"/>
                <a:sym typeface="Century Gothic"/>
              </a:rPr>
              <a:t>RECURSOS EXISTENTS: </a:t>
            </a:r>
            <a:r>
              <a:rPr lang="ca-ES" sz="2300">
                <a:latin typeface="Century Gothic"/>
                <a:ea typeface="Century Gothic"/>
                <a:cs typeface="Century Gothic"/>
                <a:sym typeface="Century Gothic"/>
              </a:rPr>
              <a:t>es considera adequada l’activació del SIC havent valorat els recursos locals o comarcals, i amb coordinació (inicial o a posteriori) amb aquests.</a:t>
            </a:r>
            <a:endParaRPr sz="2300">
              <a:latin typeface="Century Gothic"/>
              <a:ea typeface="Century Gothic"/>
              <a:cs typeface="Century Gothic"/>
              <a:sym typeface="Century Gothic"/>
            </a:endParaRPr>
          </a:p>
        </p:txBody>
      </p:sp>
      <p:sp>
        <p:nvSpPr>
          <p:cNvPr id="245" name="Google Shape;245;p9"/>
          <p:cNvSpPr txBox="1"/>
          <p:nvPr/>
        </p:nvSpPr>
        <p:spPr>
          <a:xfrm>
            <a:off x="6741684" y="8269113"/>
            <a:ext cx="10368280" cy="825500"/>
          </a:xfrm>
          <a:prstGeom prst="rect">
            <a:avLst/>
          </a:prstGeom>
          <a:noFill/>
          <a:ln>
            <a:noFill/>
          </a:ln>
        </p:spPr>
        <p:txBody>
          <a:bodyPr spcFirstLastPara="1" wrap="square" lIns="0" tIns="12700" rIns="0" bIns="0" anchor="t" anchorCtr="0">
            <a:spAutoFit/>
          </a:bodyPr>
          <a:lstStyle/>
          <a:p>
            <a:pPr marL="12700" marR="5080" lvl="0" indent="0" algn="l" rtl="0">
              <a:lnSpc>
                <a:spcPct val="114100"/>
              </a:lnSpc>
              <a:spcBef>
                <a:spcPts val="0"/>
              </a:spcBef>
              <a:spcAft>
                <a:spcPts val="0"/>
              </a:spcAft>
              <a:buNone/>
            </a:pPr>
            <a:r>
              <a:rPr lang="ca-ES" sz="2300" b="1">
                <a:latin typeface="Century Gothic"/>
                <a:ea typeface="Century Gothic"/>
                <a:cs typeface="Century Gothic"/>
                <a:sym typeface="Century Gothic"/>
              </a:rPr>
              <a:t>IDENTIFICACIÓ DE LA SITUACIÓ: </a:t>
            </a:r>
            <a:r>
              <a:rPr lang="ca-ES" sz="2300">
                <a:latin typeface="Century Gothic"/>
                <a:ea typeface="Century Gothic"/>
                <a:cs typeface="Century Gothic"/>
                <a:sym typeface="Century Gothic"/>
              </a:rPr>
              <a:t>Quan hi hagi control de la situació, sectorització de l’assistència i la identificació de les persones afectades.</a:t>
            </a:r>
            <a:endParaRPr sz="2300">
              <a:latin typeface="Century Gothic"/>
              <a:ea typeface="Century Gothic"/>
              <a:cs typeface="Century Gothic"/>
              <a:sym typeface="Century Gothic"/>
            </a:endParaRPr>
          </a:p>
        </p:txBody>
      </p:sp>
      <p:sp>
        <p:nvSpPr>
          <p:cNvPr id="246" name="Google Shape;246;p9"/>
          <p:cNvSpPr txBox="1">
            <a:spLocks noGrp="1"/>
          </p:cNvSpPr>
          <p:nvPr>
            <p:ph type="title"/>
          </p:nvPr>
        </p:nvSpPr>
        <p:spPr>
          <a:xfrm>
            <a:off x="416510" y="230028"/>
            <a:ext cx="14263512" cy="1108400"/>
          </a:xfrm>
          <a:prstGeom prst="rect">
            <a:avLst/>
          </a:prstGeom>
          <a:noFill/>
          <a:ln>
            <a:noFill/>
          </a:ln>
        </p:spPr>
        <p:txBody>
          <a:bodyPr spcFirstLastPara="1" wrap="square" lIns="0" tIns="457600" rIns="0" bIns="0" anchor="t" anchorCtr="0">
            <a:spAutoFit/>
          </a:bodyPr>
          <a:lstStyle/>
          <a:p>
            <a:pPr marL="17145" lvl="0" indent="0" algn="l" rtl="0">
              <a:lnSpc>
                <a:spcPct val="100000"/>
              </a:lnSpc>
              <a:spcBef>
                <a:spcPts val="0"/>
              </a:spcBef>
              <a:spcAft>
                <a:spcPts val="0"/>
              </a:spcAft>
              <a:buNone/>
            </a:pPr>
            <a:r>
              <a:rPr lang="ca-ES" dirty="0">
                <a:latin typeface="Calibri" panose="020F0502020204030204" pitchFamily="34" charset="0"/>
                <a:ea typeface="Century Gothic"/>
                <a:cs typeface="Calibri" panose="020F0502020204030204" pitchFamily="34" charset="0"/>
                <a:sym typeface="Century Gothic"/>
              </a:rPr>
              <a:t>Criteris d’activació del SIC</a:t>
            </a:r>
            <a:endParaRPr dirty="0">
              <a:latin typeface="Calibri" panose="020F0502020204030204" pitchFamily="34" charset="0"/>
              <a:cs typeface="Calibri" panose="020F0502020204030204" pitchFamily="34" charset="0"/>
            </a:endParaRPr>
          </a:p>
        </p:txBody>
      </p:sp>
      <p:sp>
        <p:nvSpPr>
          <p:cNvPr id="247" name="Google Shape;247;p9"/>
          <p:cNvSpPr txBox="1"/>
          <p:nvPr/>
        </p:nvSpPr>
        <p:spPr>
          <a:xfrm>
            <a:off x="1997944" y="2147816"/>
            <a:ext cx="2667000" cy="831215"/>
          </a:xfrm>
          <a:prstGeom prst="rect">
            <a:avLst/>
          </a:prstGeom>
          <a:noFill/>
          <a:ln>
            <a:noFill/>
          </a:ln>
        </p:spPr>
        <p:txBody>
          <a:bodyPr spcFirstLastPara="1" wrap="square" lIns="0" tIns="12700" rIns="0" bIns="0" anchor="t" anchorCtr="0">
            <a:spAutoFit/>
          </a:bodyPr>
          <a:lstStyle/>
          <a:p>
            <a:pPr marL="0" lvl="0" indent="0" algn="ctr" rtl="0">
              <a:lnSpc>
                <a:spcPct val="100000"/>
              </a:lnSpc>
              <a:spcBef>
                <a:spcPts val="0"/>
              </a:spcBef>
              <a:spcAft>
                <a:spcPts val="0"/>
              </a:spcAft>
              <a:buNone/>
            </a:pPr>
            <a:r>
              <a:rPr lang="ca-ES" sz="2600" b="1">
                <a:solidFill>
                  <a:srgbClr val="FFFFFF"/>
                </a:solidFill>
                <a:latin typeface="Century Gothic"/>
                <a:ea typeface="Century Gothic"/>
                <a:cs typeface="Century Gothic"/>
                <a:sym typeface="Century Gothic"/>
              </a:rPr>
              <a:t>CRITERIS</a:t>
            </a:r>
            <a:endParaRPr sz="2600">
              <a:latin typeface="Century Gothic"/>
              <a:ea typeface="Century Gothic"/>
              <a:cs typeface="Century Gothic"/>
              <a:sym typeface="Century Gothic"/>
            </a:endParaRPr>
          </a:p>
          <a:p>
            <a:pPr marL="0" lvl="0" indent="0" algn="ctr" rtl="0">
              <a:lnSpc>
                <a:spcPct val="100000"/>
              </a:lnSpc>
              <a:spcBef>
                <a:spcPts val="105"/>
              </a:spcBef>
              <a:spcAft>
                <a:spcPts val="0"/>
              </a:spcAft>
              <a:buNone/>
            </a:pPr>
            <a:r>
              <a:rPr lang="ca-ES" sz="2600" b="1">
                <a:solidFill>
                  <a:srgbClr val="FFFFFF"/>
                </a:solidFill>
                <a:latin typeface="Century Gothic"/>
                <a:ea typeface="Century Gothic"/>
                <a:cs typeface="Century Gothic"/>
                <a:sym typeface="Century Gothic"/>
              </a:rPr>
              <a:t>D’ ACTIVACIÓ</a:t>
            </a:r>
            <a:endParaRPr sz="2600">
              <a:latin typeface="Century Gothic"/>
              <a:ea typeface="Century Gothic"/>
              <a:cs typeface="Century Gothic"/>
              <a:sym typeface="Century Gothic"/>
            </a:endParaRPr>
          </a:p>
        </p:txBody>
      </p:sp>
      <p:sp>
        <p:nvSpPr>
          <p:cNvPr id="248" name="Google Shape;248;p9"/>
          <p:cNvSpPr txBox="1"/>
          <p:nvPr/>
        </p:nvSpPr>
        <p:spPr>
          <a:xfrm>
            <a:off x="6010138" y="3158004"/>
            <a:ext cx="272415" cy="5435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3400">
                <a:solidFill>
                  <a:srgbClr val="FF112E"/>
                </a:solidFill>
                <a:latin typeface="Microsoft JhengHei"/>
                <a:ea typeface="Microsoft JhengHei"/>
                <a:cs typeface="Microsoft JhengHei"/>
                <a:sym typeface="Microsoft JhengHei"/>
              </a:rPr>
              <a:t>2</a:t>
            </a:r>
            <a:endParaRPr sz="3400">
              <a:latin typeface="Microsoft JhengHei"/>
              <a:ea typeface="Microsoft JhengHei"/>
              <a:cs typeface="Microsoft JhengHei"/>
              <a:sym typeface="Microsoft JhengHei"/>
            </a:endParaRPr>
          </a:p>
        </p:txBody>
      </p:sp>
      <p:sp>
        <p:nvSpPr>
          <p:cNvPr id="249" name="Google Shape;249;p9"/>
          <p:cNvSpPr txBox="1"/>
          <p:nvPr/>
        </p:nvSpPr>
        <p:spPr>
          <a:xfrm>
            <a:off x="6010138" y="1726757"/>
            <a:ext cx="272415" cy="5435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3400">
                <a:solidFill>
                  <a:srgbClr val="FF112E"/>
                </a:solidFill>
                <a:latin typeface="Microsoft JhengHei"/>
                <a:ea typeface="Microsoft JhengHei"/>
                <a:cs typeface="Microsoft JhengHei"/>
                <a:sym typeface="Microsoft JhengHei"/>
              </a:rPr>
              <a:t>1</a:t>
            </a:r>
            <a:endParaRPr sz="3400">
              <a:latin typeface="Microsoft JhengHei"/>
              <a:ea typeface="Microsoft JhengHei"/>
              <a:cs typeface="Microsoft JhengHei"/>
              <a:sym typeface="Microsoft JhengHei"/>
            </a:endParaRPr>
          </a:p>
        </p:txBody>
      </p:sp>
      <p:sp>
        <p:nvSpPr>
          <p:cNvPr id="250" name="Google Shape;250;p9"/>
          <p:cNvSpPr txBox="1"/>
          <p:nvPr/>
        </p:nvSpPr>
        <p:spPr>
          <a:xfrm>
            <a:off x="6010138" y="4617106"/>
            <a:ext cx="272415" cy="5435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3400">
                <a:solidFill>
                  <a:srgbClr val="FF112E"/>
                </a:solidFill>
                <a:latin typeface="Microsoft JhengHei"/>
                <a:ea typeface="Microsoft JhengHei"/>
                <a:cs typeface="Microsoft JhengHei"/>
                <a:sym typeface="Microsoft JhengHei"/>
              </a:rPr>
              <a:t>3</a:t>
            </a:r>
            <a:endParaRPr sz="3400">
              <a:latin typeface="Microsoft JhengHei"/>
              <a:ea typeface="Microsoft JhengHei"/>
              <a:cs typeface="Microsoft JhengHei"/>
              <a:sym typeface="Microsoft JhengHei"/>
            </a:endParaRPr>
          </a:p>
        </p:txBody>
      </p:sp>
      <p:sp>
        <p:nvSpPr>
          <p:cNvPr id="251" name="Google Shape;251;p9"/>
          <p:cNvSpPr txBox="1"/>
          <p:nvPr/>
        </p:nvSpPr>
        <p:spPr>
          <a:xfrm>
            <a:off x="6010138" y="5876177"/>
            <a:ext cx="272415" cy="5435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3400">
                <a:solidFill>
                  <a:srgbClr val="FF112E"/>
                </a:solidFill>
                <a:latin typeface="Microsoft JhengHei"/>
                <a:ea typeface="Microsoft JhengHei"/>
                <a:cs typeface="Microsoft JhengHei"/>
                <a:sym typeface="Microsoft JhengHei"/>
              </a:rPr>
              <a:t>4</a:t>
            </a:r>
            <a:endParaRPr sz="3400">
              <a:latin typeface="Microsoft JhengHei"/>
              <a:ea typeface="Microsoft JhengHei"/>
              <a:cs typeface="Microsoft JhengHei"/>
              <a:sym typeface="Microsoft JhengHei"/>
            </a:endParaRPr>
          </a:p>
        </p:txBody>
      </p:sp>
      <p:sp>
        <p:nvSpPr>
          <p:cNvPr id="252" name="Google Shape;252;p9"/>
          <p:cNvSpPr txBox="1"/>
          <p:nvPr/>
        </p:nvSpPr>
        <p:spPr>
          <a:xfrm>
            <a:off x="6010138" y="7001905"/>
            <a:ext cx="272415" cy="5435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3400">
                <a:solidFill>
                  <a:srgbClr val="FF112E"/>
                </a:solidFill>
                <a:latin typeface="Microsoft JhengHei"/>
                <a:ea typeface="Microsoft JhengHei"/>
                <a:cs typeface="Microsoft JhengHei"/>
                <a:sym typeface="Microsoft JhengHei"/>
              </a:rPr>
              <a:t>5</a:t>
            </a:r>
            <a:endParaRPr sz="3400">
              <a:latin typeface="Microsoft JhengHei"/>
              <a:ea typeface="Microsoft JhengHei"/>
              <a:cs typeface="Microsoft JhengHei"/>
              <a:sym typeface="Microsoft JhengHei"/>
            </a:endParaRPr>
          </a:p>
        </p:txBody>
      </p:sp>
      <p:sp>
        <p:nvSpPr>
          <p:cNvPr id="253" name="Google Shape;253;p9"/>
          <p:cNvSpPr txBox="1"/>
          <p:nvPr/>
        </p:nvSpPr>
        <p:spPr>
          <a:xfrm>
            <a:off x="6010138" y="8365756"/>
            <a:ext cx="272415" cy="543560"/>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ca-ES" sz="3400">
                <a:solidFill>
                  <a:srgbClr val="FF112E"/>
                </a:solidFill>
                <a:latin typeface="Microsoft JhengHei"/>
                <a:ea typeface="Microsoft JhengHei"/>
                <a:cs typeface="Microsoft JhengHei"/>
                <a:sym typeface="Microsoft JhengHei"/>
              </a:rPr>
              <a:t>6</a:t>
            </a:r>
            <a:endParaRPr sz="3400">
              <a:latin typeface="Microsoft JhengHei"/>
              <a:ea typeface="Microsoft JhengHei"/>
              <a:cs typeface="Microsoft JhengHei"/>
              <a:sym typeface="Microsoft JhengHei"/>
            </a:endParaRPr>
          </a:p>
        </p:txBody>
      </p:sp>
      <p:sp>
        <p:nvSpPr>
          <p:cNvPr id="254" name="Google Shape;254;p9"/>
          <p:cNvSpPr/>
          <p:nvPr/>
        </p:nvSpPr>
        <p:spPr>
          <a:xfrm>
            <a:off x="297106" y="3097849"/>
            <a:ext cx="1463040" cy="1460500"/>
          </a:xfrm>
          <a:custGeom>
            <a:avLst/>
            <a:gdLst/>
            <a:ahLst/>
            <a:cxnLst/>
            <a:rect l="l" t="t" r="r" b="b"/>
            <a:pathLst>
              <a:path w="1463039" h="1460500" extrusionOk="0">
                <a:moveTo>
                  <a:pt x="873219" y="12699"/>
                </a:moveTo>
                <a:lnTo>
                  <a:pt x="589811" y="12699"/>
                </a:lnTo>
                <a:lnTo>
                  <a:pt x="636150" y="0"/>
                </a:lnTo>
                <a:lnTo>
                  <a:pt x="826878" y="0"/>
                </a:lnTo>
                <a:lnTo>
                  <a:pt x="873219" y="12699"/>
                </a:lnTo>
                <a:close/>
              </a:path>
              <a:path w="1463039" h="1460500" extrusionOk="0">
                <a:moveTo>
                  <a:pt x="873219" y="1447799"/>
                </a:moveTo>
                <a:lnTo>
                  <a:pt x="589811" y="1447799"/>
                </a:lnTo>
                <a:lnTo>
                  <a:pt x="544495" y="1435099"/>
                </a:lnTo>
                <a:lnTo>
                  <a:pt x="457321" y="1409699"/>
                </a:lnTo>
                <a:lnTo>
                  <a:pt x="415654" y="1384299"/>
                </a:lnTo>
                <a:lnTo>
                  <a:pt x="375396" y="1358899"/>
                </a:lnTo>
                <a:lnTo>
                  <a:pt x="336644" y="1346199"/>
                </a:lnTo>
                <a:lnTo>
                  <a:pt x="299493" y="1320799"/>
                </a:lnTo>
                <a:lnTo>
                  <a:pt x="264041" y="1282699"/>
                </a:lnTo>
                <a:lnTo>
                  <a:pt x="230383" y="1257299"/>
                </a:lnTo>
                <a:lnTo>
                  <a:pt x="198616" y="1231899"/>
                </a:lnTo>
                <a:lnTo>
                  <a:pt x="168837" y="1193799"/>
                </a:lnTo>
                <a:lnTo>
                  <a:pt x="141141" y="1155699"/>
                </a:lnTo>
                <a:lnTo>
                  <a:pt x="115625" y="1117599"/>
                </a:lnTo>
                <a:lnTo>
                  <a:pt x="92386" y="1079499"/>
                </a:lnTo>
                <a:lnTo>
                  <a:pt x="71521" y="1041399"/>
                </a:lnTo>
                <a:lnTo>
                  <a:pt x="53124" y="1003299"/>
                </a:lnTo>
                <a:lnTo>
                  <a:pt x="37293" y="952499"/>
                </a:lnTo>
                <a:lnTo>
                  <a:pt x="24124" y="914399"/>
                </a:lnTo>
                <a:lnTo>
                  <a:pt x="13714" y="863599"/>
                </a:lnTo>
                <a:lnTo>
                  <a:pt x="6159" y="825499"/>
                </a:lnTo>
                <a:lnTo>
                  <a:pt x="1556" y="774699"/>
                </a:lnTo>
                <a:lnTo>
                  <a:pt x="0" y="723899"/>
                </a:lnTo>
                <a:lnTo>
                  <a:pt x="1556" y="673099"/>
                </a:lnTo>
                <a:lnTo>
                  <a:pt x="6159" y="634999"/>
                </a:lnTo>
                <a:lnTo>
                  <a:pt x="13714" y="584199"/>
                </a:lnTo>
                <a:lnTo>
                  <a:pt x="24124" y="533399"/>
                </a:lnTo>
                <a:lnTo>
                  <a:pt x="37293" y="495299"/>
                </a:lnTo>
                <a:lnTo>
                  <a:pt x="53124" y="457199"/>
                </a:lnTo>
                <a:lnTo>
                  <a:pt x="71521" y="406399"/>
                </a:lnTo>
                <a:lnTo>
                  <a:pt x="92386" y="368299"/>
                </a:lnTo>
                <a:lnTo>
                  <a:pt x="115625" y="330199"/>
                </a:lnTo>
                <a:lnTo>
                  <a:pt x="141141" y="292099"/>
                </a:lnTo>
                <a:lnTo>
                  <a:pt x="168837" y="253999"/>
                </a:lnTo>
                <a:lnTo>
                  <a:pt x="198616" y="228599"/>
                </a:lnTo>
                <a:lnTo>
                  <a:pt x="230383" y="190499"/>
                </a:lnTo>
                <a:lnTo>
                  <a:pt x="264041" y="165099"/>
                </a:lnTo>
                <a:lnTo>
                  <a:pt x="299493" y="139699"/>
                </a:lnTo>
                <a:lnTo>
                  <a:pt x="336644" y="114299"/>
                </a:lnTo>
                <a:lnTo>
                  <a:pt x="375396" y="88899"/>
                </a:lnTo>
                <a:lnTo>
                  <a:pt x="415654" y="63499"/>
                </a:lnTo>
                <a:lnTo>
                  <a:pt x="457321" y="50799"/>
                </a:lnTo>
                <a:lnTo>
                  <a:pt x="500300" y="25399"/>
                </a:lnTo>
                <a:lnTo>
                  <a:pt x="544495" y="12699"/>
                </a:lnTo>
                <a:lnTo>
                  <a:pt x="918536" y="12699"/>
                </a:lnTo>
                <a:lnTo>
                  <a:pt x="962732" y="25399"/>
                </a:lnTo>
                <a:lnTo>
                  <a:pt x="1005712" y="50799"/>
                </a:lnTo>
                <a:lnTo>
                  <a:pt x="1047379" y="63499"/>
                </a:lnTo>
                <a:lnTo>
                  <a:pt x="1087637" y="88899"/>
                </a:lnTo>
                <a:lnTo>
                  <a:pt x="1126390" y="114299"/>
                </a:lnTo>
                <a:lnTo>
                  <a:pt x="1163540" y="139699"/>
                </a:lnTo>
                <a:lnTo>
                  <a:pt x="1198992" y="165099"/>
                </a:lnTo>
                <a:lnTo>
                  <a:pt x="1232649" y="190499"/>
                </a:lnTo>
                <a:lnTo>
                  <a:pt x="1264416" y="228599"/>
                </a:lnTo>
                <a:lnTo>
                  <a:pt x="1294194" y="253999"/>
                </a:lnTo>
                <a:lnTo>
                  <a:pt x="1321889" y="292099"/>
                </a:lnTo>
                <a:lnTo>
                  <a:pt x="1330394" y="304799"/>
                </a:lnTo>
                <a:lnTo>
                  <a:pt x="379114" y="304799"/>
                </a:lnTo>
                <a:lnTo>
                  <a:pt x="340110" y="330199"/>
                </a:lnTo>
                <a:lnTo>
                  <a:pt x="335120" y="330199"/>
                </a:lnTo>
                <a:lnTo>
                  <a:pt x="309626" y="355599"/>
                </a:lnTo>
                <a:lnTo>
                  <a:pt x="281665" y="393699"/>
                </a:lnTo>
                <a:lnTo>
                  <a:pt x="262627" y="431799"/>
                </a:lnTo>
                <a:lnTo>
                  <a:pt x="251921" y="469899"/>
                </a:lnTo>
                <a:lnTo>
                  <a:pt x="248958" y="520699"/>
                </a:lnTo>
                <a:lnTo>
                  <a:pt x="253148" y="558799"/>
                </a:lnTo>
                <a:lnTo>
                  <a:pt x="257092" y="584199"/>
                </a:lnTo>
                <a:lnTo>
                  <a:pt x="261951" y="596899"/>
                </a:lnTo>
                <a:lnTo>
                  <a:pt x="267660" y="622299"/>
                </a:lnTo>
                <a:lnTo>
                  <a:pt x="274153" y="634999"/>
                </a:lnTo>
                <a:lnTo>
                  <a:pt x="293984" y="685799"/>
                </a:lnTo>
                <a:lnTo>
                  <a:pt x="317740" y="736599"/>
                </a:lnTo>
                <a:lnTo>
                  <a:pt x="344877" y="774699"/>
                </a:lnTo>
                <a:lnTo>
                  <a:pt x="374851" y="825499"/>
                </a:lnTo>
                <a:lnTo>
                  <a:pt x="407118" y="863599"/>
                </a:lnTo>
                <a:lnTo>
                  <a:pt x="441136" y="901699"/>
                </a:lnTo>
                <a:lnTo>
                  <a:pt x="476358" y="939799"/>
                </a:lnTo>
                <a:lnTo>
                  <a:pt x="512986" y="977899"/>
                </a:lnTo>
                <a:lnTo>
                  <a:pt x="551837" y="1015999"/>
                </a:lnTo>
                <a:lnTo>
                  <a:pt x="592655" y="1054099"/>
                </a:lnTo>
                <a:lnTo>
                  <a:pt x="635183" y="1079499"/>
                </a:lnTo>
                <a:lnTo>
                  <a:pt x="679162" y="1117599"/>
                </a:lnTo>
                <a:lnTo>
                  <a:pt x="724337" y="1142999"/>
                </a:lnTo>
                <a:lnTo>
                  <a:pt x="770449" y="1155699"/>
                </a:lnTo>
                <a:lnTo>
                  <a:pt x="788640" y="1168399"/>
                </a:lnTo>
                <a:lnTo>
                  <a:pt x="807121" y="1168399"/>
                </a:lnTo>
                <a:lnTo>
                  <a:pt x="825880" y="1181099"/>
                </a:lnTo>
                <a:lnTo>
                  <a:pt x="844904" y="1181099"/>
                </a:lnTo>
                <a:lnTo>
                  <a:pt x="888228" y="1193799"/>
                </a:lnTo>
                <a:lnTo>
                  <a:pt x="1294194" y="1193799"/>
                </a:lnTo>
                <a:lnTo>
                  <a:pt x="1264416" y="1231899"/>
                </a:lnTo>
                <a:lnTo>
                  <a:pt x="1232649" y="1257299"/>
                </a:lnTo>
                <a:lnTo>
                  <a:pt x="1198992" y="1282699"/>
                </a:lnTo>
                <a:lnTo>
                  <a:pt x="1163540" y="1320799"/>
                </a:lnTo>
                <a:lnTo>
                  <a:pt x="1126390" y="1346199"/>
                </a:lnTo>
                <a:lnTo>
                  <a:pt x="1087637" y="1358899"/>
                </a:lnTo>
                <a:lnTo>
                  <a:pt x="1047379" y="1384299"/>
                </a:lnTo>
                <a:lnTo>
                  <a:pt x="1005712" y="1409699"/>
                </a:lnTo>
                <a:lnTo>
                  <a:pt x="918536" y="1435099"/>
                </a:lnTo>
                <a:lnTo>
                  <a:pt x="873219" y="1447799"/>
                </a:lnTo>
                <a:close/>
              </a:path>
              <a:path w="1463039" h="1460500" extrusionOk="0">
                <a:moveTo>
                  <a:pt x="750765" y="927099"/>
                </a:moveTo>
                <a:lnTo>
                  <a:pt x="720712" y="914399"/>
                </a:lnTo>
                <a:lnTo>
                  <a:pt x="692192" y="914399"/>
                </a:lnTo>
                <a:lnTo>
                  <a:pt x="665708" y="888999"/>
                </a:lnTo>
                <a:lnTo>
                  <a:pt x="614025" y="850899"/>
                </a:lnTo>
                <a:lnTo>
                  <a:pt x="597202" y="825499"/>
                </a:lnTo>
                <a:lnTo>
                  <a:pt x="580558" y="812799"/>
                </a:lnTo>
                <a:lnTo>
                  <a:pt x="564668" y="787399"/>
                </a:lnTo>
                <a:lnTo>
                  <a:pt x="549754" y="774699"/>
                </a:lnTo>
                <a:lnTo>
                  <a:pt x="536040" y="749299"/>
                </a:lnTo>
                <a:lnTo>
                  <a:pt x="520138" y="723899"/>
                </a:lnTo>
                <a:lnTo>
                  <a:pt x="511616" y="698499"/>
                </a:lnTo>
                <a:lnTo>
                  <a:pt x="510862" y="673099"/>
                </a:lnTo>
                <a:lnTo>
                  <a:pt x="518259" y="634999"/>
                </a:lnTo>
                <a:lnTo>
                  <a:pt x="530822" y="609599"/>
                </a:lnTo>
                <a:lnTo>
                  <a:pt x="547051" y="596899"/>
                </a:lnTo>
                <a:lnTo>
                  <a:pt x="562067" y="571499"/>
                </a:lnTo>
                <a:lnTo>
                  <a:pt x="570990" y="546099"/>
                </a:lnTo>
                <a:lnTo>
                  <a:pt x="566709" y="507999"/>
                </a:lnTo>
                <a:lnTo>
                  <a:pt x="544556" y="457199"/>
                </a:lnTo>
                <a:lnTo>
                  <a:pt x="513608" y="419099"/>
                </a:lnTo>
                <a:lnTo>
                  <a:pt x="482939" y="380999"/>
                </a:lnTo>
                <a:lnTo>
                  <a:pt x="450087" y="355599"/>
                </a:lnTo>
                <a:lnTo>
                  <a:pt x="415626" y="317499"/>
                </a:lnTo>
                <a:lnTo>
                  <a:pt x="379114" y="304799"/>
                </a:lnTo>
                <a:lnTo>
                  <a:pt x="1330394" y="304799"/>
                </a:lnTo>
                <a:lnTo>
                  <a:pt x="1338899" y="317499"/>
                </a:lnTo>
                <a:lnTo>
                  <a:pt x="702377" y="317499"/>
                </a:lnTo>
                <a:lnTo>
                  <a:pt x="696164" y="330199"/>
                </a:lnTo>
                <a:lnTo>
                  <a:pt x="693119" y="330199"/>
                </a:lnTo>
                <a:lnTo>
                  <a:pt x="693974" y="342899"/>
                </a:lnTo>
                <a:lnTo>
                  <a:pt x="698389" y="355599"/>
                </a:lnTo>
                <a:lnTo>
                  <a:pt x="705660" y="355599"/>
                </a:lnTo>
                <a:lnTo>
                  <a:pt x="715083" y="368299"/>
                </a:lnTo>
                <a:lnTo>
                  <a:pt x="764848" y="368299"/>
                </a:lnTo>
                <a:lnTo>
                  <a:pt x="812981" y="380999"/>
                </a:lnTo>
                <a:lnTo>
                  <a:pt x="859001" y="406399"/>
                </a:lnTo>
                <a:lnTo>
                  <a:pt x="902429" y="431799"/>
                </a:lnTo>
                <a:lnTo>
                  <a:pt x="942783" y="457199"/>
                </a:lnTo>
                <a:lnTo>
                  <a:pt x="955050" y="469899"/>
                </a:lnTo>
                <a:lnTo>
                  <a:pt x="726117" y="469899"/>
                </a:lnTo>
                <a:lnTo>
                  <a:pt x="717635" y="482599"/>
                </a:lnTo>
                <a:lnTo>
                  <a:pt x="711445" y="482599"/>
                </a:lnTo>
                <a:lnTo>
                  <a:pt x="708415" y="495299"/>
                </a:lnTo>
                <a:lnTo>
                  <a:pt x="709282" y="507999"/>
                </a:lnTo>
                <a:lnTo>
                  <a:pt x="713702" y="507999"/>
                </a:lnTo>
                <a:lnTo>
                  <a:pt x="720969" y="520699"/>
                </a:lnTo>
                <a:lnTo>
                  <a:pt x="730379" y="520699"/>
                </a:lnTo>
                <a:lnTo>
                  <a:pt x="771040" y="533399"/>
                </a:lnTo>
                <a:lnTo>
                  <a:pt x="809382" y="546099"/>
                </a:lnTo>
                <a:lnTo>
                  <a:pt x="844511" y="571499"/>
                </a:lnTo>
                <a:lnTo>
                  <a:pt x="875539" y="596899"/>
                </a:lnTo>
                <a:lnTo>
                  <a:pt x="920861" y="660399"/>
                </a:lnTo>
                <a:lnTo>
                  <a:pt x="933893" y="698499"/>
                </a:lnTo>
                <a:lnTo>
                  <a:pt x="939971" y="736599"/>
                </a:lnTo>
                <a:lnTo>
                  <a:pt x="942335" y="749299"/>
                </a:lnTo>
                <a:lnTo>
                  <a:pt x="947777" y="761999"/>
                </a:lnTo>
                <a:lnTo>
                  <a:pt x="1096985" y="761999"/>
                </a:lnTo>
                <a:lnTo>
                  <a:pt x="1099359" y="774699"/>
                </a:lnTo>
                <a:lnTo>
                  <a:pt x="1104799" y="787399"/>
                </a:lnTo>
                <a:lnTo>
                  <a:pt x="1460317" y="787399"/>
                </a:lnTo>
                <a:lnTo>
                  <a:pt x="1456865" y="825499"/>
                </a:lnTo>
                <a:lnTo>
                  <a:pt x="1449310" y="863599"/>
                </a:lnTo>
                <a:lnTo>
                  <a:pt x="873687" y="863599"/>
                </a:lnTo>
                <a:lnTo>
                  <a:pt x="849973" y="876299"/>
                </a:lnTo>
                <a:lnTo>
                  <a:pt x="805388" y="901699"/>
                </a:lnTo>
                <a:lnTo>
                  <a:pt x="781845" y="914399"/>
                </a:lnTo>
                <a:lnTo>
                  <a:pt x="750765" y="927099"/>
                </a:lnTo>
                <a:close/>
              </a:path>
              <a:path w="1463039" h="1460500" extrusionOk="0">
                <a:moveTo>
                  <a:pt x="1460317" y="787399"/>
                </a:moveTo>
                <a:lnTo>
                  <a:pt x="1132924" y="787399"/>
                </a:lnTo>
                <a:lnTo>
                  <a:pt x="1140520" y="774699"/>
                </a:lnTo>
                <a:lnTo>
                  <a:pt x="1145387" y="774699"/>
                </a:lnTo>
                <a:lnTo>
                  <a:pt x="1146773" y="761999"/>
                </a:lnTo>
                <a:lnTo>
                  <a:pt x="1141493" y="711199"/>
                </a:lnTo>
                <a:lnTo>
                  <a:pt x="1131485" y="673099"/>
                </a:lnTo>
                <a:lnTo>
                  <a:pt x="1116899" y="622299"/>
                </a:lnTo>
                <a:lnTo>
                  <a:pt x="1097886" y="584199"/>
                </a:lnTo>
                <a:lnTo>
                  <a:pt x="1074594" y="533399"/>
                </a:lnTo>
                <a:lnTo>
                  <a:pt x="1047174" y="495299"/>
                </a:lnTo>
                <a:lnTo>
                  <a:pt x="1015776" y="457199"/>
                </a:lnTo>
                <a:lnTo>
                  <a:pt x="980841" y="431799"/>
                </a:lnTo>
                <a:lnTo>
                  <a:pt x="942939" y="393699"/>
                </a:lnTo>
                <a:lnTo>
                  <a:pt x="902405" y="368299"/>
                </a:lnTo>
                <a:lnTo>
                  <a:pt x="859577" y="355599"/>
                </a:lnTo>
                <a:lnTo>
                  <a:pt x="814793" y="330199"/>
                </a:lnTo>
                <a:lnTo>
                  <a:pt x="768389" y="317499"/>
                </a:lnTo>
                <a:lnTo>
                  <a:pt x="1338899" y="317499"/>
                </a:lnTo>
                <a:lnTo>
                  <a:pt x="1347404" y="330199"/>
                </a:lnTo>
                <a:lnTo>
                  <a:pt x="1370642" y="368299"/>
                </a:lnTo>
                <a:lnTo>
                  <a:pt x="1391507" y="406399"/>
                </a:lnTo>
                <a:lnTo>
                  <a:pt x="1409903" y="457199"/>
                </a:lnTo>
                <a:lnTo>
                  <a:pt x="1425733" y="495299"/>
                </a:lnTo>
                <a:lnTo>
                  <a:pt x="1438901" y="533399"/>
                </a:lnTo>
                <a:lnTo>
                  <a:pt x="1449310" y="584199"/>
                </a:lnTo>
                <a:lnTo>
                  <a:pt x="1456865" y="634999"/>
                </a:lnTo>
                <a:lnTo>
                  <a:pt x="1461468" y="673099"/>
                </a:lnTo>
                <a:lnTo>
                  <a:pt x="1463024" y="723899"/>
                </a:lnTo>
                <a:lnTo>
                  <a:pt x="1461468" y="774699"/>
                </a:lnTo>
                <a:lnTo>
                  <a:pt x="1460317" y="787399"/>
                </a:lnTo>
                <a:close/>
              </a:path>
              <a:path w="1463039" h="1460500" extrusionOk="0">
                <a:moveTo>
                  <a:pt x="1096985" y="761999"/>
                </a:moveTo>
                <a:lnTo>
                  <a:pt x="983506" y="761999"/>
                </a:lnTo>
                <a:lnTo>
                  <a:pt x="988373" y="749299"/>
                </a:lnTo>
                <a:lnTo>
                  <a:pt x="989759" y="736599"/>
                </a:lnTo>
                <a:lnTo>
                  <a:pt x="982400" y="685799"/>
                </a:lnTo>
                <a:lnTo>
                  <a:pt x="966622" y="647699"/>
                </a:lnTo>
                <a:lnTo>
                  <a:pt x="942906" y="596899"/>
                </a:lnTo>
                <a:lnTo>
                  <a:pt x="911732" y="558799"/>
                </a:lnTo>
                <a:lnTo>
                  <a:pt x="874162" y="520699"/>
                </a:lnTo>
                <a:lnTo>
                  <a:pt x="831631" y="495299"/>
                </a:lnTo>
                <a:lnTo>
                  <a:pt x="785223" y="482599"/>
                </a:lnTo>
                <a:lnTo>
                  <a:pt x="736022" y="469899"/>
                </a:lnTo>
                <a:lnTo>
                  <a:pt x="955050" y="469899"/>
                </a:lnTo>
                <a:lnTo>
                  <a:pt x="979584" y="495299"/>
                </a:lnTo>
                <a:lnTo>
                  <a:pt x="1012059" y="533399"/>
                </a:lnTo>
                <a:lnTo>
                  <a:pt x="1039659" y="571499"/>
                </a:lnTo>
                <a:lnTo>
                  <a:pt x="1062168" y="622299"/>
                </a:lnTo>
                <a:lnTo>
                  <a:pt x="1079369" y="660399"/>
                </a:lnTo>
                <a:lnTo>
                  <a:pt x="1091047" y="711199"/>
                </a:lnTo>
                <a:lnTo>
                  <a:pt x="1096985" y="761999"/>
                </a:lnTo>
                <a:close/>
              </a:path>
              <a:path w="1463039" h="1460500" extrusionOk="0">
                <a:moveTo>
                  <a:pt x="1294194" y="1193799"/>
                </a:moveTo>
                <a:lnTo>
                  <a:pt x="932831" y="1193799"/>
                </a:lnTo>
                <a:lnTo>
                  <a:pt x="976554" y="1181099"/>
                </a:lnTo>
                <a:lnTo>
                  <a:pt x="1017240" y="1168399"/>
                </a:lnTo>
                <a:lnTo>
                  <a:pt x="1052731" y="1142999"/>
                </a:lnTo>
                <a:lnTo>
                  <a:pt x="1078249" y="1117599"/>
                </a:lnTo>
                <a:lnTo>
                  <a:pt x="1083214" y="1104899"/>
                </a:lnTo>
                <a:lnTo>
                  <a:pt x="1102526" y="1066799"/>
                </a:lnTo>
                <a:lnTo>
                  <a:pt x="1092869" y="1041399"/>
                </a:lnTo>
                <a:lnTo>
                  <a:pt x="1065617" y="1003299"/>
                </a:lnTo>
                <a:lnTo>
                  <a:pt x="1032140" y="965199"/>
                </a:lnTo>
                <a:lnTo>
                  <a:pt x="1000015" y="927099"/>
                </a:lnTo>
                <a:lnTo>
                  <a:pt x="961281" y="901699"/>
                </a:lnTo>
                <a:lnTo>
                  <a:pt x="918362" y="876299"/>
                </a:lnTo>
                <a:lnTo>
                  <a:pt x="873687" y="863599"/>
                </a:lnTo>
                <a:lnTo>
                  <a:pt x="1449310" y="863599"/>
                </a:lnTo>
                <a:lnTo>
                  <a:pt x="1438901" y="914399"/>
                </a:lnTo>
                <a:lnTo>
                  <a:pt x="1425733" y="952499"/>
                </a:lnTo>
                <a:lnTo>
                  <a:pt x="1409903" y="1003299"/>
                </a:lnTo>
                <a:lnTo>
                  <a:pt x="1391507" y="1041399"/>
                </a:lnTo>
                <a:lnTo>
                  <a:pt x="1370642" y="1079499"/>
                </a:lnTo>
                <a:lnTo>
                  <a:pt x="1347404" y="1117599"/>
                </a:lnTo>
                <a:lnTo>
                  <a:pt x="1321889" y="1155699"/>
                </a:lnTo>
                <a:lnTo>
                  <a:pt x="1294194" y="1193799"/>
                </a:lnTo>
                <a:close/>
              </a:path>
              <a:path w="1463039" h="1460500" extrusionOk="0">
                <a:moveTo>
                  <a:pt x="779611" y="1460499"/>
                </a:moveTo>
                <a:lnTo>
                  <a:pt x="683415" y="1460499"/>
                </a:lnTo>
                <a:lnTo>
                  <a:pt x="636150" y="1447799"/>
                </a:lnTo>
                <a:lnTo>
                  <a:pt x="826878" y="1447799"/>
                </a:lnTo>
                <a:lnTo>
                  <a:pt x="779611" y="1460499"/>
                </a:lnTo>
                <a:close/>
              </a:path>
            </a:pathLst>
          </a:custGeom>
          <a:solidFill>
            <a:srgbClr val="FAB6BE"/>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55" name="Google Shape;255;p9"/>
          <p:cNvSpPr txBox="1">
            <a:spLocks noGrp="1"/>
          </p:cNvSpPr>
          <p:nvPr>
            <p:ph type="ftr" idx="11"/>
          </p:nvPr>
        </p:nvSpPr>
        <p:spPr>
          <a:xfrm>
            <a:off x="451435" y="9511396"/>
            <a:ext cx="3037840" cy="387030"/>
          </a:xfrm>
          <a:prstGeom prst="rect">
            <a:avLst/>
          </a:prstGeom>
          <a:noFill/>
          <a:ln>
            <a:noFill/>
          </a:ln>
        </p:spPr>
        <p:txBody>
          <a:bodyPr spcFirstLastPara="1" wrap="square" lIns="0" tIns="161600" rIns="0" bIns="0" anchor="t" anchorCtr="0">
            <a:spAutoFit/>
          </a:bodyPr>
          <a:lstStyle/>
          <a:p>
            <a:pPr marL="12700" lvl="0" indent="0" algn="l" rtl="0">
              <a:lnSpc>
                <a:spcPct val="103666"/>
              </a:lnSpc>
              <a:spcBef>
                <a:spcPts val="0"/>
              </a:spcBef>
              <a:spcAft>
                <a:spcPts val="0"/>
              </a:spcAft>
              <a:buNone/>
            </a:pPr>
            <a:r>
              <a:rPr lang="ca-ES"/>
              <a:t>Servei d’Intervenció en Crisi (SIC)</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l'Office">
  <a:themeElements>
    <a:clrScheme name="Oficin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1368</Words>
  <Application>Microsoft Office PowerPoint</Application>
  <PresentationFormat>Personalitzat</PresentationFormat>
  <Paragraphs>169</Paragraphs>
  <Slides>14</Slides>
  <Notes>14</Notes>
  <HiddenSlides>0</HiddenSlides>
  <MMClips>0</MMClips>
  <ScaleCrop>false</ScaleCrop>
  <HeadingPairs>
    <vt:vector size="6" baseType="variant">
      <vt:variant>
        <vt:lpstr>Tipus de lletra utilitzats</vt:lpstr>
      </vt:variant>
      <vt:variant>
        <vt:i4>5</vt:i4>
      </vt:variant>
      <vt:variant>
        <vt:lpstr>Tema</vt:lpstr>
      </vt:variant>
      <vt:variant>
        <vt:i4>1</vt:i4>
      </vt:variant>
      <vt:variant>
        <vt:lpstr>Títols de les diapositives</vt:lpstr>
      </vt:variant>
      <vt:variant>
        <vt:i4>14</vt:i4>
      </vt:variant>
    </vt:vector>
  </HeadingPairs>
  <TitlesOfParts>
    <vt:vector size="20" baseType="lpstr">
      <vt:lpstr>Century Gothic</vt:lpstr>
      <vt:lpstr>Calibri</vt:lpstr>
      <vt:lpstr>Times New Roman</vt:lpstr>
      <vt:lpstr>Arial</vt:lpstr>
      <vt:lpstr>Microsoft JhengHei</vt:lpstr>
      <vt:lpstr>Office Theme</vt:lpstr>
      <vt:lpstr>SERVEI D’INTERVENCIÓ EN</vt:lpstr>
      <vt:lpstr>Marc regulador català de les violències masclistes</vt:lpstr>
      <vt:lpstr>Marc regulador català de les violències masclistes</vt:lpstr>
      <vt:lpstr>Marc regulador català de les violències masclistes</vt:lpstr>
      <vt:lpstr>El Servei d’Intervenció en Crisi (SIC)</vt:lpstr>
      <vt:lpstr>La intervenció en crisi en contextos de violències masclistes</vt:lpstr>
      <vt:lpstr>La intervenció en crisi en contextos de violències masclistes</vt:lpstr>
      <vt:lpstr>Persones destinatàries del SIC: Cercles concèntrics d’intervenció</vt:lpstr>
      <vt:lpstr>Criteris d’activació del SIC</vt:lpstr>
      <vt:lpstr>Criteris d’activació del SIC</vt:lpstr>
      <vt:lpstr>Circuit d’intervenció del SIC</vt:lpstr>
      <vt:lpstr>Circuit d’intervenció del SIC</vt:lpstr>
      <vt:lpstr>Atenció per a professionals i treball en xarxa</vt:lpstr>
      <vt:lpstr>Presentació del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SERVEI D’INTERVENCIÓ EN</dc:title>
  <dc:creator>Gisela</dc:creator>
  <cp:lastModifiedBy>Neus Juanola</cp:lastModifiedBy>
  <cp:revision>20</cp:revision>
  <dcterms:created xsi:type="dcterms:W3CDTF">2024-05-25T17:02:20Z</dcterms:created>
  <dcterms:modified xsi:type="dcterms:W3CDTF">2026-03-14T17:05:01Z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2024-03-04T00:00:00Z</vt:filetime>
  </property>
  <property fmtid="{D5CDD505-2E9C-101B-9397-08002B2CF9AE}" pid="3" name="Creator">
    <vt:lpwstr>Canva</vt:lpwstr>
  </property>
  <property fmtid="{D5CDD505-2E9C-101B-9397-08002B2CF9AE}" pid="4" name="LastSaved">
    <vt:filetime>2024-05-25T00:00:00Z</vt:filetime>
  </property>
  <property fmtid="{D5CDD505-2E9C-101B-9397-08002B2CF9AE}" pid="5" name="Producer">
    <vt:lpwstr>Canva</vt:lpwstr>
  </property>
</Properties>
</file>